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5" r:id="rId4"/>
    <p:sldMasterId id="2147483816" r:id="rId5"/>
    <p:sldMasterId id="2147483817" r:id="rId6"/>
    <p:sldMasterId id="2147483839" r:id="rId7"/>
    <p:sldMasterId id="2147483842" r:id="rId8"/>
    <p:sldMasterId id="2147483854" r:id="rId9"/>
  </p:sldMasterIdLst>
  <p:notesMasterIdLst>
    <p:notesMasterId r:id="rId33"/>
  </p:notesMasterIdLst>
  <p:handoutMasterIdLst>
    <p:handoutMasterId r:id="rId34"/>
  </p:handoutMasterIdLst>
  <p:sldIdLst>
    <p:sldId id="896" r:id="rId10"/>
    <p:sldId id="256" r:id="rId11"/>
    <p:sldId id="898" r:id="rId12"/>
    <p:sldId id="1038" r:id="rId13"/>
    <p:sldId id="2147481939" r:id="rId14"/>
    <p:sldId id="2147481901" r:id="rId15"/>
    <p:sldId id="2147481930" r:id="rId16"/>
    <p:sldId id="2147481902" r:id="rId17"/>
    <p:sldId id="2147481824" r:id="rId18"/>
    <p:sldId id="2147481933" r:id="rId19"/>
    <p:sldId id="2147481907" r:id="rId20"/>
    <p:sldId id="2147481936" r:id="rId21"/>
    <p:sldId id="2147481937" r:id="rId22"/>
    <p:sldId id="2147481938" r:id="rId23"/>
    <p:sldId id="2147481880" r:id="rId24"/>
    <p:sldId id="1039" r:id="rId25"/>
    <p:sldId id="933" r:id="rId26"/>
    <p:sldId id="886" r:id="rId27"/>
    <p:sldId id="1040" r:id="rId28"/>
    <p:sldId id="1041" r:id="rId29"/>
    <p:sldId id="1036" r:id="rId30"/>
    <p:sldId id="1037" r:id="rId31"/>
    <p:sldId id="900" r:id="rId32"/>
  </p:sldIdLst>
  <p:sldSz cx="12192000" cy="6858000"/>
  <p:notesSz cx="6742113" cy="98758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  <p15:guide id="3" orient="horz" pos="214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0B5A31C-8735-6B00-2917-964DC7443571}" name="Athanasia EVANGELINOU" initials="AE" userId="S::Athanasia.EVANGELINOU@eurohpc-ju.europa.eu::66fb7b61-67a6-43a8-878d-fbc498850f6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4597A0"/>
    <a:srgbClr val="EFCCA9"/>
    <a:srgbClr val="DFE3EE"/>
    <a:srgbClr val="00823B"/>
    <a:srgbClr val="2D5EC1"/>
    <a:srgbClr val="7F6000"/>
    <a:srgbClr val="19317B"/>
    <a:srgbClr val="F987AA"/>
    <a:srgbClr val="84C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8227A9-9F5B-43B2-A89B-42185AD00BFB}" v="7" dt="2025-11-28T08:48:30.493"/>
    <p1510:client id="{890C6F70-283C-4F18-88E3-6ACB41050CBE}" v="70" dt="2025-11-27T17:55:50.257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28" autoAdjust="0"/>
    <p:restoredTop sz="94980" autoAdjust="0"/>
  </p:normalViewPr>
  <p:slideViewPr>
    <p:cSldViewPr snapToObjects="1">
      <p:cViewPr varScale="1">
        <p:scale>
          <a:sx n="135" d="100"/>
          <a:sy n="135" d="100"/>
        </p:scale>
        <p:origin x="1036" y="84"/>
      </p:cViewPr>
      <p:guideLst>
        <p:guide orient="horz" pos="2159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4" d="100"/>
          <a:sy n="74" d="100"/>
        </p:scale>
        <p:origin x="-2172" y="-90"/>
      </p:cViewPr>
      <p:guideLst>
        <p:guide orient="horz" pos="3110"/>
        <p:guide pos="2124"/>
        <p:guide orient="horz"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microsoft.com/office/2016/11/relationships/changesInfo" Target="changesInfos/changesInfo1.xml"/><Relationship Id="rId21" Type="http://schemas.openxmlformats.org/officeDocument/2006/relationships/slide" Target="slides/slide12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TWELL René" userId="32a6d9f5-02e7-433f-8c35-281ef34a212f" providerId="ADAL" clId="{E5DF959D-D70D-4C48-A121-024ED76C5015}"/>
    <pc:docChg chg="undo redo custSel addSld delSld modSld sldOrd delMainMaster">
      <pc:chgData name="CHATWELL René" userId="32a6d9f5-02e7-433f-8c35-281ef34a212f" providerId="ADAL" clId="{E5DF959D-D70D-4C48-A121-024ED76C5015}" dt="2025-11-28T08:48:58.534" v="2600" actId="1076"/>
      <pc:docMkLst>
        <pc:docMk/>
      </pc:docMkLst>
      <pc:sldChg chg="modSp mod">
        <pc:chgData name="CHATWELL René" userId="32a6d9f5-02e7-433f-8c35-281ef34a212f" providerId="ADAL" clId="{E5DF959D-D70D-4C48-A121-024ED76C5015}" dt="2025-11-27T16:42:58.172" v="55" actId="20577"/>
        <pc:sldMkLst>
          <pc:docMk/>
          <pc:sldMk cId="0" sldId="256"/>
        </pc:sldMkLst>
        <pc:spChg chg="mod">
          <ac:chgData name="CHATWELL René" userId="32a6d9f5-02e7-433f-8c35-281ef34a212f" providerId="ADAL" clId="{E5DF959D-D70D-4C48-A121-024ED76C5015}" dt="2025-11-27T16:42:47.427" v="37" actId="20577"/>
          <ac:spMkLst>
            <pc:docMk/>
            <pc:sldMk cId="0" sldId="256"/>
            <ac:spMk id="5" creationId="{00000000-0000-0000-0000-000000000000}"/>
          </ac:spMkLst>
        </pc:spChg>
        <pc:spChg chg="mod">
          <ac:chgData name="CHATWELL René" userId="32a6d9f5-02e7-433f-8c35-281ef34a212f" providerId="ADAL" clId="{E5DF959D-D70D-4C48-A121-024ED76C5015}" dt="2025-11-27T16:42:58.172" v="55" actId="20577"/>
          <ac:spMkLst>
            <pc:docMk/>
            <pc:sldMk cId="0" sldId="256"/>
            <ac:spMk id="6" creationId="{00000000-0000-0000-0000-000000000000}"/>
          </ac:spMkLst>
        </pc:spChg>
      </pc:sldChg>
      <pc:sldChg chg="del">
        <pc:chgData name="CHATWELL René" userId="32a6d9f5-02e7-433f-8c35-281ef34a212f" providerId="ADAL" clId="{E5DF959D-D70D-4C48-A121-024ED76C5015}" dt="2025-11-27T16:51:12.544" v="405" actId="47"/>
        <pc:sldMkLst>
          <pc:docMk/>
          <pc:sldMk cId="1058563292" sldId="266"/>
        </pc:sldMkLst>
      </pc:sldChg>
      <pc:sldChg chg="del">
        <pc:chgData name="CHATWELL René" userId="32a6d9f5-02e7-433f-8c35-281ef34a212f" providerId="ADAL" clId="{E5DF959D-D70D-4C48-A121-024ED76C5015}" dt="2025-11-27T16:49:25.255" v="340" actId="47"/>
        <pc:sldMkLst>
          <pc:docMk/>
          <pc:sldMk cId="1567103267" sldId="430"/>
        </pc:sldMkLst>
      </pc:sldChg>
      <pc:sldChg chg="del">
        <pc:chgData name="CHATWELL René" userId="32a6d9f5-02e7-433f-8c35-281ef34a212f" providerId="ADAL" clId="{E5DF959D-D70D-4C48-A121-024ED76C5015}" dt="2025-11-27T16:51:12.544" v="405" actId="47"/>
        <pc:sldMkLst>
          <pc:docMk/>
          <pc:sldMk cId="0" sldId="583"/>
        </pc:sldMkLst>
      </pc:sldChg>
      <pc:sldChg chg="del">
        <pc:chgData name="CHATWELL René" userId="32a6d9f5-02e7-433f-8c35-281ef34a212f" providerId="ADAL" clId="{E5DF959D-D70D-4C48-A121-024ED76C5015}" dt="2025-11-27T16:51:12.544" v="405" actId="47"/>
        <pc:sldMkLst>
          <pc:docMk/>
          <pc:sldMk cId="0" sldId="593"/>
        </pc:sldMkLst>
      </pc:sldChg>
      <pc:sldChg chg="del">
        <pc:chgData name="CHATWELL René" userId="32a6d9f5-02e7-433f-8c35-281ef34a212f" providerId="ADAL" clId="{E5DF959D-D70D-4C48-A121-024ED76C5015}" dt="2025-11-27T16:51:12.544" v="405" actId="47"/>
        <pc:sldMkLst>
          <pc:docMk/>
          <pc:sldMk cId="0" sldId="598"/>
        </pc:sldMkLst>
      </pc:sldChg>
      <pc:sldChg chg="del">
        <pc:chgData name="CHATWELL René" userId="32a6d9f5-02e7-433f-8c35-281ef34a212f" providerId="ADAL" clId="{E5DF959D-D70D-4C48-A121-024ED76C5015}" dt="2025-11-27T16:51:12.544" v="405" actId="47"/>
        <pc:sldMkLst>
          <pc:docMk/>
          <pc:sldMk cId="0" sldId="599"/>
        </pc:sldMkLst>
      </pc:sldChg>
      <pc:sldChg chg="del">
        <pc:chgData name="CHATWELL René" userId="32a6d9f5-02e7-433f-8c35-281ef34a212f" providerId="ADAL" clId="{E5DF959D-D70D-4C48-A121-024ED76C5015}" dt="2025-11-27T16:51:12.544" v="405" actId="47"/>
        <pc:sldMkLst>
          <pc:docMk/>
          <pc:sldMk cId="0" sldId="601"/>
        </pc:sldMkLst>
      </pc:sldChg>
      <pc:sldChg chg="del">
        <pc:chgData name="CHATWELL René" userId="32a6d9f5-02e7-433f-8c35-281ef34a212f" providerId="ADAL" clId="{E5DF959D-D70D-4C48-A121-024ED76C5015}" dt="2025-11-27T16:51:12.544" v="405" actId="47"/>
        <pc:sldMkLst>
          <pc:docMk/>
          <pc:sldMk cId="0" sldId="612"/>
        </pc:sldMkLst>
      </pc:sldChg>
      <pc:sldChg chg="del">
        <pc:chgData name="CHATWELL René" userId="32a6d9f5-02e7-433f-8c35-281ef34a212f" providerId="ADAL" clId="{E5DF959D-D70D-4C48-A121-024ED76C5015}" dt="2025-11-27T16:51:12.544" v="405" actId="47"/>
        <pc:sldMkLst>
          <pc:docMk/>
          <pc:sldMk cId="0" sldId="616"/>
        </pc:sldMkLst>
      </pc:sldChg>
      <pc:sldChg chg="del">
        <pc:chgData name="CHATWELL René" userId="32a6d9f5-02e7-433f-8c35-281ef34a212f" providerId="ADAL" clId="{E5DF959D-D70D-4C48-A121-024ED76C5015}" dt="2025-11-27T16:51:12.544" v="405" actId="47"/>
        <pc:sldMkLst>
          <pc:docMk/>
          <pc:sldMk cId="0" sldId="617"/>
        </pc:sldMkLst>
      </pc:sldChg>
      <pc:sldChg chg="del">
        <pc:chgData name="CHATWELL René" userId="32a6d9f5-02e7-433f-8c35-281ef34a212f" providerId="ADAL" clId="{E5DF959D-D70D-4C48-A121-024ED76C5015}" dt="2025-11-27T16:51:12.544" v="405" actId="47"/>
        <pc:sldMkLst>
          <pc:docMk/>
          <pc:sldMk cId="0" sldId="618"/>
        </pc:sldMkLst>
      </pc:sldChg>
      <pc:sldChg chg="del">
        <pc:chgData name="CHATWELL René" userId="32a6d9f5-02e7-433f-8c35-281ef34a212f" providerId="ADAL" clId="{E5DF959D-D70D-4C48-A121-024ED76C5015}" dt="2025-11-27T16:51:12.544" v="405" actId="47"/>
        <pc:sldMkLst>
          <pc:docMk/>
          <pc:sldMk cId="0" sldId="621"/>
        </pc:sldMkLst>
      </pc:sldChg>
      <pc:sldChg chg="del">
        <pc:chgData name="CHATWELL René" userId="32a6d9f5-02e7-433f-8c35-281ef34a212f" providerId="ADAL" clId="{E5DF959D-D70D-4C48-A121-024ED76C5015}" dt="2025-11-27T16:51:12.544" v="405" actId="47"/>
        <pc:sldMkLst>
          <pc:docMk/>
          <pc:sldMk cId="0" sldId="624"/>
        </pc:sldMkLst>
      </pc:sldChg>
      <pc:sldChg chg="del">
        <pc:chgData name="CHATWELL René" userId="32a6d9f5-02e7-433f-8c35-281ef34a212f" providerId="ADAL" clId="{E5DF959D-D70D-4C48-A121-024ED76C5015}" dt="2025-11-27T16:51:12.544" v="405" actId="47"/>
        <pc:sldMkLst>
          <pc:docMk/>
          <pc:sldMk cId="0" sldId="633"/>
        </pc:sldMkLst>
      </pc:sldChg>
      <pc:sldChg chg="del">
        <pc:chgData name="CHATWELL René" userId="32a6d9f5-02e7-433f-8c35-281ef34a212f" providerId="ADAL" clId="{E5DF959D-D70D-4C48-A121-024ED76C5015}" dt="2025-11-27T16:51:12.544" v="405" actId="47"/>
        <pc:sldMkLst>
          <pc:docMk/>
          <pc:sldMk cId="2532319326" sldId="634"/>
        </pc:sldMkLst>
      </pc:sldChg>
      <pc:sldChg chg="del">
        <pc:chgData name="CHATWELL René" userId="32a6d9f5-02e7-433f-8c35-281ef34a212f" providerId="ADAL" clId="{E5DF959D-D70D-4C48-A121-024ED76C5015}" dt="2025-11-27T16:51:12.544" v="405" actId="47"/>
        <pc:sldMkLst>
          <pc:docMk/>
          <pc:sldMk cId="2250309465" sldId="635"/>
        </pc:sldMkLst>
      </pc:sldChg>
      <pc:sldChg chg="del">
        <pc:chgData name="CHATWELL René" userId="32a6d9f5-02e7-433f-8c35-281ef34a212f" providerId="ADAL" clId="{E5DF959D-D70D-4C48-A121-024ED76C5015}" dt="2025-11-27T16:51:12.544" v="405" actId="47"/>
        <pc:sldMkLst>
          <pc:docMk/>
          <pc:sldMk cId="3036925075" sldId="637"/>
        </pc:sldMkLst>
      </pc:sldChg>
      <pc:sldChg chg="del">
        <pc:chgData name="CHATWELL René" userId="32a6d9f5-02e7-433f-8c35-281ef34a212f" providerId="ADAL" clId="{E5DF959D-D70D-4C48-A121-024ED76C5015}" dt="2025-11-27T16:51:12.544" v="405" actId="47"/>
        <pc:sldMkLst>
          <pc:docMk/>
          <pc:sldMk cId="2042138904" sldId="638"/>
        </pc:sldMkLst>
      </pc:sldChg>
      <pc:sldChg chg="del">
        <pc:chgData name="CHATWELL René" userId="32a6d9f5-02e7-433f-8c35-281ef34a212f" providerId="ADAL" clId="{E5DF959D-D70D-4C48-A121-024ED76C5015}" dt="2025-11-27T16:51:12.544" v="405" actId="47"/>
        <pc:sldMkLst>
          <pc:docMk/>
          <pc:sldMk cId="2516895731" sldId="639"/>
        </pc:sldMkLst>
      </pc:sldChg>
      <pc:sldChg chg="del">
        <pc:chgData name="CHATWELL René" userId="32a6d9f5-02e7-433f-8c35-281ef34a212f" providerId="ADAL" clId="{E5DF959D-D70D-4C48-A121-024ED76C5015}" dt="2025-11-27T16:51:12.544" v="405" actId="47"/>
        <pc:sldMkLst>
          <pc:docMk/>
          <pc:sldMk cId="3526985971" sldId="642"/>
        </pc:sldMkLst>
      </pc:sldChg>
      <pc:sldChg chg="del">
        <pc:chgData name="CHATWELL René" userId="32a6d9f5-02e7-433f-8c35-281ef34a212f" providerId="ADAL" clId="{E5DF959D-D70D-4C48-A121-024ED76C5015}" dt="2025-11-27T16:51:12.544" v="405" actId="47"/>
        <pc:sldMkLst>
          <pc:docMk/>
          <pc:sldMk cId="3726947210" sldId="643"/>
        </pc:sldMkLst>
      </pc:sldChg>
      <pc:sldChg chg="del">
        <pc:chgData name="CHATWELL René" userId="32a6d9f5-02e7-433f-8c35-281ef34a212f" providerId="ADAL" clId="{E5DF959D-D70D-4C48-A121-024ED76C5015}" dt="2025-11-27T16:49:25.661" v="341" actId="47"/>
        <pc:sldMkLst>
          <pc:docMk/>
          <pc:sldMk cId="3856763293" sldId="852"/>
        </pc:sldMkLst>
      </pc:sldChg>
      <pc:sldChg chg="addSp delSp modSp mod ord">
        <pc:chgData name="CHATWELL René" userId="32a6d9f5-02e7-433f-8c35-281ef34a212f" providerId="ADAL" clId="{E5DF959D-D70D-4C48-A121-024ED76C5015}" dt="2025-11-28T07:58:02.450" v="2520" actId="20577"/>
        <pc:sldMkLst>
          <pc:docMk/>
          <pc:sldMk cId="1192577192" sldId="886"/>
        </pc:sldMkLst>
        <pc:spChg chg="add del mod">
          <ac:chgData name="CHATWELL René" userId="32a6d9f5-02e7-433f-8c35-281ef34a212f" providerId="ADAL" clId="{E5DF959D-D70D-4C48-A121-024ED76C5015}" dt="2025-11-28T07:58:02.450" v="2520" actId="20577"/>
          <ac:spMkLst>
            <pc:docMk/>
            <pc:sldMk cId="1192577192" sldId="886"/>
            <ac:spMk id="3" creationId="{62029EF8-A6D7-00E0-5CAB-BB59585017E8}"/>
          </ac:spMkLst>
        </pc:spChg>
        <pc:spChg chg="del mod">
          <ac:chgData name="CHATWELL René" userId="32a6d9f5-02e7-433f-8c35-281ef34a212f" providerId="ADAL" clId="{E5DF959D-D70D-4C48-A121-024ED76C5015}" dt="2025-11-27T17:16:46.625" v="604" actId="478"/>
          <ac:spMkLst>
            <pc:docMk/>
            <pc:sldMk cId="1192577192" sldId="886"/>
            <ac:spMk id="5" creationId="{6C51D4CA-D812-E8A0-D54F-9F746D54BCB7}"/>
          </ac:spMkLst>
        </pc:spChg>
        <pc:spChg chg="del">
          <ac:chgData name="CHATWELL René" userId="32a6d9f5-02e7-433f-8c35-281ef34a212f" providerId="ADAL" clId="{E5DF959D-D70D-4C48-A121-024ED76C5015}" dt="2025-11-27T16:49:39.283" v="349" actId="478"/>
          <ac:spMkLst>
            <pc:docMk/>
            <pc:sldMk cId="1192577192" sldId="886"/>
            <ac:spMk id="6" creationId="{DF6F7DFC-8A61-37E7-882A-3BDFF1CDC4C4}"/>
          </ac:spMkLst>
        </pc:spChg>
        <pc:spChg chg="add mod">
          <ac:chgData name="CHATWELL René" userId="32a6d9f5-02e7-433f-8c35-281ef34a212f" providerId="ADAL" clId="{E5DF959D-D70D-4C48-A121-024ED76C5015}" dt="2025-11-27T17:16:44.232" v="603"/>
          <ac:spMkLst>
            <pc:docMk/>
            <pc:sldMk cId="1192577192" sldId="886"/>
            <ac:spMk id="7" creationId="{D585F4C0-CE4F-0342-CE57-413223A18010}"/>
          </ac:spMkLst>
        </pc:spChg>
        <pc:spChg chg="add del mod">
          <ac:chgData name="CHATWELL René" userId="32a6d9f5-02e7-433f-8c35-281ef34a212f" providerId="ADAL" clId="{E5DF959D-D70D-4C48-A121-024ED76C5015}" dt="2025-11-27T17:16:49.221" v="606" actId="478"/>
          <ac:spMkLst>
            <pc:docMk/>
            <pc:sldMk cId="1192577192" sldId="886"/>
            <ac:spMk id="9" creationId="{AB218156-A430-6A79-A33A-E50911D00B68}"/>
          </ac:spMkLst>
        </pc:spChg>
        <pc:spChg chg="add mod">
          <ac:chgData name="CHATWELL René" userId="32a6d9f5-02e7-433f-8c35-281ef34a212f" providerId="ADAL" clId="{E5DF959D-D70D-4C48-A121-024ED76C5015}" dt="2025-11-27T17:17:07.564" v="607" actId="2711"/>
          <ac:spMkLst>
            <pc:docMk/>
            <pc:sldMk cId="1192577192" sldId="886"/>
            <ac:spMk id="10" creationId="{6CCBBA23-8EEA-7901-6F42-B7FD68335B58}"/>
          </ac:spMkLst>
        </pc:spChg>
        <pc:spChg chg="add mod">
          <ac:chgData name="CHATWELL René" userId="32a6d9f5-02e7-433f-8c35-281ef34a212f" providerId="ADAL" clId="{E5DF959D-D70D-4C48-A121-024ED76C5015}" dt="2025-11-27T17:21:28.560" v="761"/>
          <ac:spMkLst>
            <pc:docMk/>
            <pc:sldMk cId="1192577192" sldId="886"/>
            <ac:spMk id="11" creationId="{510AE59E-A50E-38F8-B5DA-227B5896F092}"/>
          </ac:spMkLst>
        </pc:spChg>
        <pc:spChg chg="add mod">
          <ac:chgData name="CHATWELL René" userId="32a6d9f5-02e7-433f-8c35-281ef34a212f" providerId="ADAL" clId="{E5DF959D-D70D-4C48-A121-024ED76C5015}" dt="2025-11-27T17:33:43.103" v="1255" actId="20577"/>
          <ac:spMkLst>
            <pc:docMk/>
            <pc:sldMk cId="1192577192" sldId="886"/>
            <ac:spMk id="12" creationId="{DE341743-6E83-BC72-8B8C-28B02BB12CC7}"/>
          </ac:spMkLst>
        </pc:spChg>
      </pc:sldChg>
      <pc:sldChg chg="del">
        <pc:chgData name="CHATWELL René" userId="32a6d9f5-02e7-433f-8c35-281ef34a212f" providerId="ADAL" clId="{E5DF959D-D70D-4C48-A121-024ED76C5015}" dt="2025-11-27T16:49:23.589" v="338" actId="47"/>
        <pc:sldMkLst>
          <pc:docMk/>
          <pc:sldMk cId="3720752001" sldId="891"/>
        </pc:sldMkLst>
      </pc:sldChg>
      <pc:sldChg chg="del">
        <pc:chgData name="CHATWELL René" userId="32a6d9f5-02e7-433f-8c35-281ef34a212f" providerId="ADAL" clId="{E5DF959D-D70D-4C48-A121-024ED76C5015}" dt="2025-11-27T16:49:24.895" v="339" actId="47"/>
        <pc:sldMkLst>
          <pc:docMk/>
          <pc:sldMk cId="2296706253" sldId="892"/>
        </pc:sldMkLst>
      </pc:sldChg>
      <pc:sldChg chg="modSp mod">
        <pc:chgData name="CHATWELL René" userId="32a6d9f5-02e7-433f-8c35-281ef34a212f" providerId="ADAL" clId="{E5DF959D-D70D-4C48-A121-024ED76C5015}" dt="2025-11-27T16:42:30.589" v="17" actId="20577"/>
        <pc:sldMkLst>
          <pc:docMk/>
          <pc:sldMk cId="0" sldId="896"/>
        </pc:sldMkLst>
        <pc:spChg chg="mod">
          <ac:chgData name="CHATWELL René" userId="32a6d9f5-02e7-433f-8c35-281ef34a212f" providerId="ADAL" clId="{E5DF959D-D70D-4C48-A121-024ED76C5015}" dt="2025-11-27T16:42:30.589" v="17" actId="20577"/>
          <ac:spMkLst>
            <pc:docMk/>
            <pc:sldMk cId="0" sldId="896"/>
            <ac:spMk id="6" creationId="{00000000-0000-0000-0000-000000000000}"/>
          </ac:spMkLst>
        </pc:spChg>
      </pc:sldChg>
      <pc:sldChg chg="del">
        <pc:chgData name="CHATWELL René" userId="32a6d9f5-02e7-433f-8c35-281ef34a212f" providerId="ADAL" clId="{E5DF959D-D70D-4C48-A121-024ED76C5015}" dt="2025-11-27T16:49:26.083" v="342" actId="47"/>
        <pc:sldMkLst>
          <pc:docMk/>
          <pc:sldMk cId="3177133962" sldId="897"/>
        </pc:sldMkLst>
      </pc:sldChg>
      <pc:sldChg chg="modSp mod">
        <pc:chgData name="CHATWELL René" userId="32a6d9f5-02e7-433f-8c35-281ef34a212f" providerId="ADAL" clId="{E5DF959D-D70D-4C48-A121-024ED76C5015}" dt="2025-11-27T17:58:40.439" v="2495" actId="6549"/>
        <pc:sldMkLst>
          <pc:docMk/>
          <pc:sldMk cId="3347125676" sldId="898"/>
        </pc:sldMkLst>
        <pc:spChg chg="mod">
          <ac:chgData name="CHATWELL René" userId="32a6d9f5-02e7-433f-8c35-281ef34a212f" providerId="ADAL" clId="{E5DF959D-D70D-4C48-A121-024ED76C5015}" dt="2025-11-27T17:58:40.439" v="2495" actId="6549"/>
          <ac:spMkLst>
            <pc:docMk/>
            <pc:sldMk cId="3347125676" sldId="898"/>
            <ac:spMk id="5" creationId="{00000000-0000-0000-0000-000000000000}"/>
          </ac:spMkLst>
        </pc:spChg>
        <pc:spChg chg="mod">
          <ac:chgData name="CHATWELL René" userId="32a6d9f5-02e7-433f-8c35-281ef34a212f" providerId="ADAL" clId="{E5DF959D-D70D-4C48-A121-024ED76C5015}" dt="2025-11-27T16:46:44.075" v="111" actId="6549"/>
          <ac:spMkLst>
            <pc:docMk/>
            <pc:sldMk cId="3347125676" sldId="898"/>
            <ac:spMk id="6" creationId="{00000000-0000-0000-0000-000000000000}"/>
          </ac:spMkLst>
        </pc:spChg>
      </pc:sldChg>
      <pc:sldChg chg="del">
        <pc:chgData name="CHATWELL René" userId="32a6d9f5-02e7-433f-8c35-281ef34a212f" providerId="ADAL" clId="{E5DF959D-D70D-4C48-A121-024ED76C5015}" dt="2025-11-27T17:58:10.696" v="2493" actId="47"/>
        <pc:sldMkLst>
          <pc:docMk/>
          <pc:sldMk cId="4002169520" sldId="904"/>
        </pc:sldMkLst>
      </pc:sldChg>
      <pc:sldChg chg="del">
        <pc:chgData name="CHATWELL René" userId="32a6d9f5-02e7-433f-8c35-281ef34a212f" providerId="ADAL" clId="{E5DF959D-D70D-4C48-A121-024ED76C5015}" dt="2025-11-27T16:51:58.832" v="427" actId="47"/>
        <pc:sldMkLst>
          <pc:docMk/>
          <pc:sldMk cId="2493563611" sldId="906"/>
        </pc:sldMkLst>
      </pc:sldChg>
      <pc:sldChg chg="del">
        <pc:chgData name="CHATWELL René" userId="32a6d9f5-02e7-433f-8c35-281ef34a212f" providerId="ADAL" clId="{E5DF959D-D70D-4C48-A121-024ED76C5015}" dt="2025-11-27T16:51:58.832" v="427" actId="47"/>
        <pc:sldMkLst>
          <pc:docMk/>
          <pc:sldMk cId="1741233179" sldId="907"/>
        </pc:sldMkLst>
      </pc:sldChg>
      <pc:sldChg chg="del">
        <pc:chgData name="CHATWELL René" userId="32a6d9f5-02e7-433f-8c35-281ef34a212f" providerId="ADAL" clId="{E5DF959D-D70D-4C48-A121-024ED76C5015}" dt="2025-11-27T16:51:58.832" v="427" actId="47"/>
        <pc:sldMkLst>
          <pc:docMk/>
          <pc:sldMk cId="2265694892" sldId="908"/>
        </pc:sldMkLst>
      </pc:sldChg>
      <pc:sldChg chg="del">
        <pc:chgData name="CHATWELL René" userId="32a6d9f5-02e7-433f-8c35-281ef34a212f" providerId="ADAL" clId="{E5DF959D-D70D-4C48-A121-024ED76C5015}" dt="2025-11-27T16:49:26.575" v="343" actId="47"/>
        <pc:sldMkLst>
          <pc:docMk/>
          <pc:sldMk cId="2609282628" sldId="909"/>
        </pc:sldMkLst>
      </pc:sldChg>
      <pc:sldChg chg="del">
        <pc:chgData name="CHATWELL René" userId="32a6d9f5-02e7-433f-8c35-281ef34a212f" providerId="ADAL" clId="{E5DF959D-D70D-4C48-A121-024ED76C5015}" dt="2025-11-27T16:49:27.358" v="344" actId="47"/>
        <pc:sldMkLst>
          <pc:docMk/>
          <pc:sldMk cId="2181868958" sldId="910"/>
        </pc:sldMkLst>
      </pc:sldChg>
      <pc:sldChg chg="del">
        <pc:chgData name="CHATWELL René" userId="32a6d9f5-02e7-433f-8c35-281ef34a212f" providerId="ADAL" clId="{E5DF959D-D70D-4C48-A121-024ED76C5015}" dt="2025-11-27T16:51:58.832" v="427" actId="47"/>
        <pc:sldMkLst>
          <pc:docMk/>
          <pc:sldMk cId="2451644884" sldId="911"/>
        </pc:sldMkLst>
      </pc:sldChg>
      <pc:sldChg chg="del">
        <pc:chgData name="CHATWELL René" userId="32a6d9f5-02e7-433f-8c35-281ef34a212f" providerId="ADAL" clId="{E5DF959D-D70D-4C48-A121-024ED76C5015}" dt="2025-11-27T16:51:58.832" v="427" actId="47"/>
        <pc:sldMkLst>
          <pc:docMk/>
          <pc:sldMk cId="1543815454" sldId="912"/>
        </pc:sldMkLst>
      </pc:sldChg>
      <pc:sldChg chg="del">
        <pc:chgData name="CHATWELL René" userId="32a6d9f5-02e7-433f-8c35-281ef34a212f" providerId="ADAL" clId="{E5DF959D-D70D-4C48-A121-024ED76C5015}" dt="2025-11-27T16:51:58.832" v="427" actId="47"/>
        <pc:sldMkLst>
          <pc:docMk/>
          <pc:sldMk cId="2108101713" sldId="913"/>
        </pc:sldMkLst>
      </pc:sldChg>
      <pc:sldChg chg="del">
        <pc:chgData name="CHATWELL René" userId="32a6d9f5-02e7-433f-8c35-281ef34a212f" providerId="ADAL" clId="{E5DF959D-D70D-4C48-A121-024ED76C5015}" dt="2025-11-27T16:51:58.832" v="427" actId="47"/>
        <pc:sldMkLst>
          <pc:docMk/>
          <pc:sldMk cId="1799890713" sldId="914"/>
        </pc:sldMkLst>
      </pc:sldChg>
      <pc:sldChg chg="del">
        <pc:chgData name="CHATWELL René" userId="32a6d9f5-02e7-433f-8c35-281ef34a212f" providerId="ADAL" clId="{E5DF959D-D70D-4C48-A121-024ED76C5015}" dt="2025-11-27T16:51:58.832" v="427" actId="47"/>
        <pc:sldMkLst>
          <pc:docMk/>
          <pc:sldMk cId="272466608" sldId="915"/>
        </pc:sldMkLst>
      </pc:sldChg>
      <pc:sldChg chg="del">
        <pc:chgData name="CHATWELL René" userId="32a6d9f5-02e7-433f-8c35-281ef34a212f" providerId="ADAL" clId="{E5DF959D-D70D-4C48-A121-024ED76C5015}" dt="2025-11-27T16:51:58.832" v="427" actId="47"/>
        <pc:sldMkLst>
          <pc:docMk/>
          <pc:sldMk cId="1102108404" sldId="917"/>
        </pc:sldMkLst>
      </pc:sldChg>
      <pc:sldChg chg="del">
        <pc:chgData name="CHATWELL René" userId="32a6d9f5-02e7-433f-8c35-281ef34a212f" providerId="ADAL" clId="{E5DF959D-D70D-4C48-A121-024ED76C5015}" dt="2025-11-27T16:51:58.832" v="427" actId="47"/>
        <pc:sldMkLst>
          <pc:docMk/>
          <pc:sldMk cId="251631495" sldId="918"/>
        </pc:sldMkLst>
      </pc:sldChg>
      <pc:sldChg chg="del">
        <pc:chgData name="CHATWELL René" userId="32a6d9f5-02e7-433f-8c35-281ef34a212f" providerId="ADAL" clId="{E5DF959D-D70D-4C48-A121-024ED76C5015}" dt="2025-11-27T16:51:58.832" v="427" actId="47"/>
        <pc:sldMkLst>
          <pc:docMk/>
          <pc:sldMk cId="2416126236" sldId="919"/>
        </pc:sldMkLst>
      </pc:sldChg>
      <pc:sldChg chg="del">
        <pc:chgData name="CHATWELL René" userId="32a6d9f5-02e7-433f-8c35-281ef34a212f" providerId="ADAL" clId="{E5DF959D-D70D-4C48-A121-024ED76C5015}" dt="2025-11-27T16:51:58.832" v="427" actId="47"/>
        <pc:sldMkLst>
          <pc:docMk/>
          <pc:sldMk cId="2728764280" sldId="920"/>
        </pc:sldMkLst>
      </pc:sldChg>
      <pc:sldChg chg="del">
        <pc:chgData name="CHATWELL René" userId="32a6d9f5-02e7-433f-8c35-281ef34a212f" providerId="ADAL" clId="{E5DF959D-D70D-4C48-A121-024ED76C5015}" dt="2025-11-27T16:51:58.832" v="427" actId="47"/>
        <pc:sldMkLst>
          <pc:docMk/>
          <pc:sldMk cId="860907285" sldId="921"/>
        </pc:sldMkLst>
      </pc:sldChg>
      <pc:sldChg chg="addSp modSp add del mod">
        <pc:chgData name="CHATWELL René" userId="32a6d9f5-02e7-433f-8c35-281ef34a212f" providerId="ADAL" clId="{E5DF959D-D70D-4C48-A121-024ED76C5015}" dt="2025-11-27T17:48:41.054" v="2119" actId="1076"/>
        <pc:sldMkLst>
          <pc:docMk/>
          <pc:sldMk cId="545108172" sldId="933"/>
        </pc:sldMkLst>
        <pc:spChg chg="mod">
          <ac:chgData name="CHATWELL René" userId="32a6d9f5-02e7-433f-8c35-281ef34a212f" providerId="ADAL" clId="{E5DF959D-D70D-4C48-A121-024ED76C5015}" dt="2025-11-27T17:48:41.054" v="2119" actId="1076"/>
          <ac:spMkLst>
            <pc:docMk/>
            <pc:sldMk cId="545108172" sldId="933"/>
            <ac:spMk id="2" creationId="{131B63BE-244B-FB0F-D34D-64855536305C}"/>
          </ac:spMkLst>
        </pc:spChg>
        <pc:spChg chg="add mod">
          <ac:chgData name="CHATWELL René" userId="32a6d9f5-02e7-433f-8c35-281ef34a212f" providerId="ADAL" clId="{E5DF959D-D70D-4C48-A121-024ED76C5015}" dt="2025-11-27T17:14:35.176" v="587" actId="207"/>
          <ac:spMkLst>
            <pc:docMk/>
            <pc:sldMk cId="545108172" sldId="933"/>
            <ac:spMk id="4" creationId="{DC10F91F-5067-B6BC-B290-3F1164FE9668}"/>
          </ac:spMkLst>
        </pc:spChg>
        <pc:spChg chg="mod">
          <ac:chgData name="CHATWELL René" userId="32a6d9f5-02e7-433f-8c35-281ef34a212f" providerId="ADAL" clId="{E5DF959D-D70D-4C48-A121-024ED76C5015}" dt="2025-11-27T17:14:59.323" v="600" actId="1076"/>
          <ac:spMkLst>
            <pc:docMk/>
            <pc:sldMk cId="545108172" sldId="933"/>
            <ac:spMk id="7" creationId="{999F97B7-2470-529C-F636-34E133180369}"/>
          </ac:spMkLst>
        </pc:spChg>
        <pc:spChg chg="mod">
          <ac:chgData name="CHATWELL René" userId="32a6d9f5-02e7-433f-8c35-281ef34a212f" providerId="ADAL" clId="{E5DF959D-D70D-4C48-A121-024ED76C5015}" dt="2025-11-27T17:10:22.386" v="494" actId="1076"/>
          <ac:spMkLst>
            <pc:docMk/>
            <pc:sldMk cId="545108172" sldId="933"/>
            <ac:spMk id="8" creationId="{078A6B7E-A364-FEE5-95C6-65853F19F2AB}"/>
          </ac:spMkLst>
        </pc:spChg>
        <pc:spChg chg="mod">
          <ac:chgData name="CHATWELL René" userId="32a6d9f5-02e7-433f-8c35-281ef34a212f" providerId="ADAL" clId="{E5DF959D-D70D-4C48-A121-024ED76C5015}" dt="2025-11-27T17:14:55.947" v="599" actId="1076"/>
          <ac:spMkLst>
            <pc:docMk/>
            <pc:sldMk cId="545108172" sldId="933"/>
            <ac:spMk id="9" creationId="{C23C08A7-9B53-1DE9-8072-334EADFDB71A}"/>
          </ac:spMkLst>
        </pc:spChg>
        <pc:spChg chg="mod">
          <ac:chgData name="CHATWELL René" userId="32a6d9f5-02e7-433f-8c35-281ef34a212f" providerId="ADAL" clId="{E5DF959D-D70D-4C48-A121-024ED76C5015}" dt="2025-11-27T17:13:06.596" v="512" actId="1076"/>
          <ac:spMkLst>
            <pc:docMk/>
            <pc:sldMk cId="545108172" sldId="933"/>
            <ac:spMk id="10" creationId="{7E165A98-BE5F-FDF5-6C36-6CE4E4C17A55}"/>
          </ac:spMkLst>
        </pc:spChg>
        <pc:spChg chg="mod">
          <ac:chgData name="CHATWELL René" userId="32a6d9f5-02e7-433f-8c35-281ef34a212f" providerId="ADAL" clId="{E5DF959D-D70D-4C48-A121-024ED76C5015}" dt="2025-11-27T17:03:48.974" v="449" actId="207"/>
          <ac:spMkLst>
            <pc:docMk/>
            <pc:sldMk cId="545108172" sldId="933"/>
            <ac:spMk id="11" creationId="{DED3FAE8-0136-361D-BECA-04D426D81496}"/>
          </ac:spMkLst>
        </pc:spChg>
        <pc:spChg chg="mod">
          <ac:chgData name="CHATWELL René" userId="32a6d9f5-02e7-433f-8c35-281ef34a212f" providerId="ADAL" clId="{E5DF959D-D70D-4C48-A121-024ED76C5015}" dt="2025-11-27T17:11:03.264" v="504" actId="1076"/>
          <ac:spMkLst>
            <pc:docMk/>
            <pc:sldMk cId="545108172" sldId="933"/>
            <ac:spMk id="12" creationId="{13731462-C330-CA17-CC36-08BCEB58855F}"/>
          </ac:spMkLst>
        </pc:spChg>
        <pc:spChg chg="mod">
          <ac:chgData name="CHATWELL René" userId="32a6d9f5-02e7-433f-8c35-281ef34a212f" providerId="ADAL" clId="{E5DF959D-D70D-4C48-A121-024ED76C5015}" dt="2025-11-27T17:10:16.432" v="492" actId="1076"/>
          <ac:spMkLst>
            <pc:docMk/>
            <pc:sldMk cId="545108172" sldId="933"/>
            <ac:spMk id="14" creationId="{E1FD8EFA-2AC9-43ED-1EB2-B0B68F626AD2}"/>
          </ac:spMkLst>
        </pc:spChg>
        <pc:spChg chg="mod">
          <ac:chgData name="CHATWELL René" userId="32a6d9f5-02e7-433f-8c35-281ef34a212f" providerId="ADAL" clId="{E5DF959D-D70D-4C48-A121-024ED76C5015}" dt="2025-11-27T17:08:46.902" v="475" actId="207"/>
          <ac:spMkLst>
            <pc:docMk/>
            <pc:sldMk cId="545108172" sldId="933"/>
            <ac:spMk id="22" creationId="{2FA8828E-CAC7-3420-97C7-ACEA684B91EE}"/>
          </ac:spMkLst>
        </pc:spChg>
        <pc:spChg chg="add mod">
          <ac:chgData name="CHATWELL René" userId="32a6d9f5-02e7-433f-8c35-281ef34a212f" providerId="ADAL" clId="{E5DF959D-D70D-4C48-A121-024ED76C5015}" dt="2025-11-27T17:13:09.523" v="514"/>
          <ac:spMkLst>
            <pc:docMk/>
            <pc:sldMk cId="545108172" sldId="933"/>
            <ac:spMk id="23" creationId="{A4DD772B-D7B9-2B96-5DF6-B88A75688402}"/>
          </ac:spMkLst>
        </pc:spChg>
        <pc:spChg chg="add mod">
          <ac:chgData name="CHATWELL René" userId="32a6d9f5-02e7-433f-8c35-281ef34a212f" providerId="ADAL" clId="{E5DF959D-D70D-4C48-A121-024ED76C5015}" dt="2025-11-27T17:14:26.306" v="586" actId="1076"/>
          <ac:spMkLst>
            <pc:docMk/>
            <pc:sldMk cId="545108172" sldId="933"/>
            <ac:spMk id="25" creationId="{55ADDBBF-BA8A-3189-5D5A-D58CC102DC55}"/>
          </ac:spMkLst>
        </pc:spChg>
        <pc:spChg chg="mod">
          <ac:chgData name="CHATWELL René" userId="32a6d9f5-02e7-433f-8c35-281ef34a212f" providerId="ADAL" clId="{E5DF959D-D70D-4C48-A121-024ED76C5015}" dt="2025-11-27T17:09:18.226" v="482" actId="1076"/>
          <ac:spMkLst>
            <pc:docMk/>
            <pc:sldMk cId="545108172" sldId="933"/>
            <ac:spMk id="26" creationId="{9B214CFD-5BE1-7CC7-201F-EAC920B5527C}"/>
          </ac:spMkLst>
        </pc:spChg>
        <pc:spChg chg="mod">
          <ac:chgData name="CHATWELL René" userId="32a6d9f5-02e7-433f-8c35-281ef34a212f" providerId="ADAL" clId="{E5DF959D-D70D-4C48-A121-024ED76C5015}" dt="2025-11-27T17:15:11.080" v="601" actId="1076"/>
          <ac:spMkLst>
            <pc:docMk/>
            <pc:sldMk cId="545108172" sldId="933"/>
            <ac:spMk id="27" creationId="{55E6989C-C479-F485-8960-4111CA486AE2}"/>
          </ac:spMkLst>
        </pc:spChg>
        <pc:grpChg chg="mod">
          <ac:chgData name="CHATWELL René" userId="32a6d9f5-02e7-433f-8c35-281ef34a212f" providerId="ADAL" clId="{E5DF959D-D70D-4C48-A121-024ED76C5015}" dt="2025-11-27T17:09:43.589" v="488" actId="1076"/>
          <ac:grpSpMkLst>
            <pc:docMk/>
            <pc:sldMk cId="545108172" sldId="933"/>
            <ac:grpSpMk id="5" creationId="{09920E79-F636-3068-DAD0-806E92FB1E05}"/>
          </ac:grpSpMkLst>
        </pc:grpChg>
        <pc:graphicFrameChg chg="mod modGraphic">
          <ac:chgData name="CHATWELL René" userId="32a6d9f5-02e7-433f-8c35-281ef34a212f" providerId="ADAL" clId="{E5DF959D-D70D-4C48-A121-024ED76C5015}" dt="2025-11-27T17:14:03.798" v="564"/>
          <ac:graphicFrameMkLst>
            <pc:docMk/>
            <pc:sldMk cId="545108172" sldId="933"/>
            <ac:graphicFrameMk id="6" creationId="{C3FFFEC2-7728-48C0-F843-164E4FD2BE13}"/>
          </ac:graphicFrameMkLst>
        </pc:graphicFrameChg>
        <pc:cxnChg chg="mod">
          <ac:chgData name="CHATWELL René" userId="32a6d9f5-02e7-433f-8c35-281ef34a212f" providerId="ADAL" clId="{E5DF959D-D70D-4C48-A121-024ED76C5015}" dt="2025-11-27T17:13:08.553" v="513" actId="1076"/>
          <ac:cxnSpMkLst>
            <pc:docMk/>
            <pc:sldMk cId="545108172" sldId="933"/>
            <ac:cxnSpMk id="15" creationId="{599560B8-13EB-02DC-556C-93A26A577DCD}"/>
          </ac:cxnSpMkLst>
        </pc:cxnChg>
        <pc:cxnChg chg="mod">
          <ac:chgData name="CHATWELL René" userId="32a6d9f5-02e7-433f-8c35-281ef34a212f" providerId="ADAL" clId="{E5DF959D-D70D-4C48-A121-024ED76C5015}" dt="2025-11-27T17:10:33.384" v="497" actId="1076"/>
          <ac:cxnSpMkLst>
            <pc:docMk/>
            <pc:sldMk cId="545108172" sldId="933"/>
            <ac:cxnSpMk id="16" creationId="{AB7B8104-D0D2-7A2B-CD00-7D4469D20C3B}"/>
          </ac:cxnSpMkLst>
        </pc:cxnChg>
        <pc:cxnChg chg="mod">
          <ac:chgData name="CHATWELL René" userId="32a6d9f5-02e7-433f-8c35-281ef34a212f" providerId="ADAL" clId="{E5DF959D-D70D-4C48-A121-024ED76C5015}" dt="2025-11-27T17:10:19.120" v="493" actId="1076"/>
          <ac:cxnSpMkLst>
            <pc:docMk/>
            <pc:sldMk cId="545108172" sldId="933"/>
            <ac:cxnSpMk id="17" creationId="{56358D19-8AD3-83AF-72D6-261A42899949}"/>
          </ac:cxnSpMkLst>
        </pc:cxnChg>
        <pc:cxnChg chg="mod">
          <ac:chgData name="CHATWELL René" userId="32a6d9f5-02e7-433f-8c35-281ef34a212f" providerId="ADAL" clId="{E5DF959D-D70D-4C48-A121-024ED76C5015}" dt="2025-11-27T17:11:14.020" v="507" actId="1076"/>
          <ac:cxnSpMkLst>
            <pc:docMk/>
            <pc:sldMk cId="545108172" sldId="933"/>
            <ac:cxnSpMk id="19" creationId="{1A7AD287-4902-585B-B4F5-9C54BFC1837B}"/>
          </ac:cxnSpMkLst>
        </pc:cxnChg>
        <pc:cxnChg chg="mod">
          <ac:chgData name="CHATWELL René" userId="32a6d9f5-02e7-433f-8c35-281ef34a212f" providerId="ADAL" clId="{E5DF959D-D70D-4C48-A121-024ED76C5015}" dt="2025-11-27T17:10:36.016" v="498" actId="1076"/>
          <ac:cxnSpMkLst>
            <pc:docMk/>
            <pc:sldMk cId="545108172" sldId="933"/>
            <ac:cxnSpMk id="20" creationId="{0B0ACF7F-E452-C6B3-01DC-C642043ADA6B}"/>
          </ac:cxnSpMkLst>
        </pc:cxnChg>
        <pc:cxnChg chg="add mod">
          <ac:chgData name="CHATWELL René" userId="32a6d9f5-02e7-433f-8c35-281ef34a212f" providerId="ADAL" clId="{E5DF959D-D70D-4C48-A121-024ED76C5015}" dt="2025-11-27T17:13:18.052" v="516" actId="1076"/>
          <ac:cxnSpMkLst>
            <pc:docMk/>
            <pc:sldMk cId="545108172" sldId="933"/>
            <ac:cxnSpMk id="24" creationId="{F4BECAD8-6A02-0D6C-996E-0F8CEB07F4EA}"/>
          </ac:cxnSpMkLst>
        </pc:cxnChg>
      </pc:sldChg>
      <pc:sldChg chg="del">
        <pc:chgData name="CHATWELL René" userId="32a6d9f5-02e7-433f-8c35-281ef34a212f" providerId="ADAL" clId="{E5DF959D-D70D-4C48-A121-024ED76C5015}" dt="2025-11-27T16:51:12.544" v="405" actId="47"/>
        <pc:sldMkLst>
          <pc:docMk/>
          <pc:sldMk cId="0" sldId="1021"/>
        </pc:sldMkLst>
      </pc:sldChg>
      <pc:sldChg chg="del">
        <pc:chgData name="CHATWELL René" userId="32a6d9f5-02e7-433f-8c35-281ef34a212f" providerId="ADAL" clId="{E5DF959D-D70D-4C48-A121-024ED76C5015}" dt="2025-11-27T16:51:12.544" v="405" actId="47"/>
        <pc:sldMkLst>
          <pc:docMk/>
          <pc:sldMk cId="0" sldId="1022"/>
        </pc:sldMkLst>
      </pc:sldChg>
      <pc:sldChg chg="del">
        <pc:chgData name="CHATWELL René" userId="32a6d9f5-02e7-433f-8c35-281ef34a212f" providerId="ADAL" clId="{E5DF959D-D70D-4C48-A121-024ED76C5015}" dt="2025-11-27T16:51:12.544" v="405" actId="47"/>
        <pc:sldMkLst>
          <pc:docMk/>
          <pc:sldMk cId="3551941424" sldId="1024"/>
        </pc:sldMkLst>
      </pc:sldChg>
      <pc:sldChg chg="del">
        <pc:chgData name="CHATWELL René" userId="32a6d9f5-02e7-433f-8c35-281ef34a212f" providerId="ADAL" clId="{E5DF959D-D70D-4C48-A121-024ED76C5015}" dt="2025-11-27T16:51:12.544" v="405" actId="47"/>
        <pc:sldMkLst>
          <pc:docMk/>
          <pc:sldMk cId="3666076974" sldId="1025"/>
        </pc:sldMkLst>
      </pc:sldChg>
      <pc:sldChg chg="del">
        <pc:chgData name="CHATWELL René" userId="32a6d9f5-02e7-433f-8c35-281ef34a212f" providerId="ADAL" clId="{E5DF959D-D70D-4C48-A121-024ED76C5015}" dt="2025-11-27T16:51:12.544" v="405" actId="47"/>
        <pc:sldMkLst>
          <pc:docMk/>
          <pc:sldMk cId="198906474" sldId="1026"/>
        </pc:sldMkLst>
      </pc:sldChg>
      <pc:sldChg chg="del">
        <pc:chgData name="CHATWELL René" userId="32a6d9f5-02e7-433f-8c35-281ef34a212f" providerId="ADAL" clId="{E5DF959D-D70D-4C48-A121-024ED76C5015}" dt="2025-11-27T16:51:12.544" v="405" actId="47"/>
        <pc:sldMkLst>
          <pc:docMk/>
          <pc:sldMk cId="1906294626" sldId="1027"/>
        </pc:sldMkLst>
      </pc:sldChg>
      <pc:sldChg chg="del">
        <pc:chgData name="CHATWELL René" userId="32a6d9f5-02e7-433f-8c35-281ef34a212f" providerId="ADAL" clId="{E5DF959D-D70D-4C48-A121-024ED76C5015}" dt="2025-11-27T16:51:12.544" v="405" actId="47"/>
        <pc:sldMkLst>
          <pc:docMk/>
          <pc:sldMk cId="3249076027" sldId="1028"/>
        </pc:sldMkLst>
      </pc:sldChg>
      <pc:sldChg chg="del">
        <pc:chgData name="CHATWELL René" userId="32a6d9f5-02e7-433f-8c35-281ef34a212f" providerId="ADAL" clId="{E5DF959D-D70D-4C48-A121-024ED76C5015}" dt="2025-11-27T16:51:12.544" v="405" actId="47"/>
        <pc:sldMkLst>
          <pc:docMk/>
          <pc:sldMk cId="2498933148" sldId="1029"/>
        </pc:sldMkLst>
      </pc:sldChg>
      <pc:sldChg chg="del">
        <pc:chgData name="CHATWELL René" userId="32a6d9f5-02e7-433f-8c35-281ef34a212f" providerId="ADAL" clId="{E5DF959D-D70D-4C48-A121-024ED76C5015}" dt="2025-11-27T16:51:12.544" v="405" actId="47"/>
        <pc:sldMkLst>
          <pc:docMk/>
          <pc:sldMk cId="376358528" sldId="1030"/>
        </pc:sldMkLst>
      </pc:sldChg>
      <pc:sldChg chg="del">
        <pc:chgData name="CHATWELL René" userId="32a6d9f5-02e7-433f-8c35-281ef34a212f" providerId="ADAL" clId="{E5DF959D-D70D-4C48-A121-024ED76C5015}" dt="2025-11-27T16:51:12.544" v="405" actId="47"/>
        <pc:sldMkLst>
          <pc:docMk/>
          <pc:sldMk cId="3511178045" sldId="1031"/>
        </pc:sldMkLst>
      </pc:sldChg>
      <pc:sldChg chg="del">
        <pc:chgData name="CHATWELL René" userId="32a6d9f5-02e7-433f-8c35-281ef34a212f" providerId="ADAL" clId="{E5DF959D-D70D-4C48-A121-024ED76C5015}" dt="2025-11-27T16:51:12.544" v="405" actId="47"/>
        <pc:sldMkLst>
          <pc:docMk/>
          <pc:sldMk cId="860173741" sldId="1032"/>
        </pc:sldMkLst>
      </pc:sldChg>
      <pc:sldChg chg="del">
        <pc:chgData name="CHATWELL René" userId="32a6d9f5-02e7-433f-8c35-281ef34a212f" providerId="ADAL" clId="{E5DF959D-D70D-4C48-A121-024ED76C5015}" dt="2025-11-27T16:51:12.544" v="405" actId="47"/>
        <pc:sldMkLst>
          <pc:docMk/>
          <pc:sldMk cId="1606137088" sldId="1033"/>
        </pc:sldMkLst>
      </pc:sldChg>
      <pc:sldChg chg="del">
        <pc:chgData name="CHATWELL René" userId="32a6d9f5-02e7-433f-8c35-281ef34a212f" providerId="ADAL" clId="{E5DF959D-D70D-4C48-A121-024ED76C5015}" dt="2025-11-27T16:51:12.544" v="405" actId="47"/>
        <pc:sldMkLst>
          <pc:docMk/>
          <pc:sldMk cId="0" sldId="1034"/>
        </pc:sldMkLst>
      </pc:sldChg>
      <pc:sldChg chg="modSp mod">
        <pc:chgData name="CHATWELL René" userId="32a6d9f5-02e7-433f-8c35-281ef34a212f" providerId="ADAL" clId="{E5DF959D-D70D-4C48-A121-024ED76C5015}" dt="2025-11-27T17:58:57.205" v="2497" actId="6549"/>
        <pc:sldMkLst>
          <pc:docMk/>
          <pc:sldMk cId="3208751358" sldId="1036"/>
        </pc:sldMkLst>
        <pc:spChg chg="mod">
          <ac:chgData name="CHATWELL René" userId="32a6d9f5-02e7-433f-8c35-281ef34a212f" providerId="ADAL" clId="{E5DF959D-D70D-4C48-A121-024ED76C5015}" dt="2025-11-27T17:58:57.205" v="2497" actId="6549"/>
          <ac:spMkLst>
            <pc:docMk/>
            <pc:sldMk cId="3208751358" sldId="1036"/>
            <ac:spMk id="5" creationId="{00000000-0000-0000-0000-000000000000}"/>
          </ac:spMkLst>
        </pc:spChg>
        <pc:spChg chg="mod">
          <ac:chgData name="CHATWELL René" userId="32a6d9f5-02e7-433f-8c35-281ef34a212f" providerId="ADAL" clId="{E5DF959D-D70D-4C48-A121-024ED76C5015}" dt="2025-11-27T16:51:01.072" v="404" actId="6549"/>
          <ac:spMkLst>
            <pc:docMk/>
            <pc:sldMk cId="3208751358" sldId="1036"/>
            <ac:spMk id="6" creationId="{00000000-0000-0000-0000-000000000000}"/>
          </ac:spMkLst>
        </pc:spChg>
        <pc:spChg chg="mod">
          <ac:chgData name="CHATWELL René" userId="32a6d9f5-02e7-433f-8c35-281ef34a212f" providerId="ADAL" clId="{E5DF959D-D70D-4C48-A121-024ED76C5015}" dt="2025-11-27T16:50:47.618" v="378"/>
          <ac:spMkLst>
            <pc:docMk/>
            <pc:sldMk cId="3208751358" sldId="1036"/>
            <ac:spMk id="7" creationId="{00000000-0000-0000-0000-000000000000}"/>
          </ac:spMkLst>
        </pc:spChg>
        <pc:grpChg chg="mod">
          <ac:chgData name="CHATWELL René" userId="32a6d9f5-02e7-433f-8c35-281ef34a212f" providerId="ADAL" clId="{E5DF959D-D70D-4C48-A121-024ED76C5015}" dt="2025-11-27T16:50:47.618" v="378"/>
          <ac:grpSpMkLst>
            <pc:docMk/>
            <pc:sldMk cId="3208751358" sldId="1036"/>
            <ac:grpSpMk id="4" creationId="{00000000-0000-0000-0000-000000000000}"/>
          </ac:grpSpMkLst>
        </pc:grpChg>
      </pc:sldChg>
      <pc:sldChg chg="modSp mod">
        <pc:chgData name="CHATWELL René" userId="32a6d9f5-02e7-433f-8c35-281ef34a212f" providerId="ADAL" clId="{E5DF959D-D70D-4C48-A121-024ED76C5015}" dt="2025-11-27T16:51:53.392" v="426" actId="6549"/>
        <pc:sldMkLst>
          <pc:docMk/>
          <pc:sldMk cId="1209985699" sldId="1037"/>
        </pc:sldMkLst>
        <pc:spChg chg="mod">
          <ac:chgData name="CHATWELL René" userId="32a6d9f5-02e7-433f-8c35-281ef34a212f" providerId="ADAL" clId="{E5DF959D-D70D-4C48-A121-024ED76C5015}" dt="2025-11-27T16:51:40.654" v="406"/>
          <ac:spMkLst>
            <pc:docMk/>
            <pc:sldMk cId="1209985699" sldId="1037"/>
            <ac:spMk id="5" creationId="{00000000-0000-0000-0000-000000000000}"/>
          </ac:spMkLst>
        </pc:spChg>
        <pc:spChg chg="mod">
          <ac:chgData name="CHATWELL René" userId="32a6d9f5-02e7-433f-8c35-281ef34a212f" providerId="ADAL" clId="{E5DF959D-D70D-4C48-A121-024ED76C5015}" dt="2025-11-27T16:51:53.392" v="426" actId="6549"/>
          <ac:spMkLst>
            <pc:docMk/>
            <pc:sldMk cId="1209985699" sldId="1037"/>
            <ac:spMk id="6" creationId="{00000000-0000-0000-0000-000000000000}"/>
          </ac:spMkLst>
        </pc:spChg>
      </pc:sldChg>
      <pc:sldChg chg="add del setBg">
        <pc:chgData name="CHATWELL René" userId="32a6d9f5-02e7-433f-8c35-281ef34a212f" providerId="ADAL" clId="{E5DF959D-D70D-4C48-A121-024ED76C5015}" dt="2025-11-27T16:49:52.720" v="351"/>
        <pc:sldMkLst>
          <pc:docMk/>
          <pc:sldMk cId="76707858" sldId="1038"/>
        </pc:sldMkLst>
      </pc:sldChg>
      <pc:sldChg chg="modSp add mod ord">
        <pc:chgData name="CHATWELL René" userId="32a6d9f5-02e7-433f-8c35-281ef34a212f" providerId="ADAL" clId="{E5DF959D-D70D-4C48-A121-024ED76C5015}" dt="2025-11-27T16:50:20.709" v="375" actId="20577"/>
        <pc:sldMkLst>
          <pc:docMk/>
          <pc:sldMk cId="84886209" sldId="1038"/>
        </pc:sldMkLst>
        <pc:spChg chg="mod">
          <ac:chgData name="CHATWELL René" userId="32a6d9f5-02e7-433f-8c35-281ef34a212f" providerId="ADAL" clId="{E5DF959D-D70D-4C48-A121-024ED76C5015}" dt="2025-11-27T16:50:06.793" v="355"/>
          <ac:spMkLst>
            <pc:docMk/>
            <pc:sldMk cId="84886209" sldId="1038"/>
            <ac:spMk id="5" creationId="{DCC0AD1D-8219-A56B-A394-8BE6D71A256F}"/>
          </ac:spMkLst>
        </pc:spChg>
        <pc:spChg chg="mod">
          <ac:chgData name="CHATWELL René" userId="32a6d9f5-02e7-433f-8c35-281ef34a212f" providerId="ADAL" clId="{E5DF959D-D70D-4C48-A121-024ED76C5015}" dt="2025-11-27T16:50:20.709" v="375" actId="20577"/>
          <ac:spMkLst>
            <pc:docMk/>
            <pc:sldMk cId="84886209" sldId="1038"/>
            <ac:spMk id="6" creationId="{690ABDF1-C8B3-CB5A-7534-26E0877D59A2}"/>
          </ac:spMkLst>
        </pc:spChg>
        <pc:spChg chg="mod">
          <ac:chgData name="CHATWELL René" userId="32a6d9f5-02e7-433f-8c35-281ef34a212f" providerId="ADAL" clId="{E5DF959D-D70D-4C48-A121-024ED76C5015}" dt="2025-11-27T16:50:06.793" v="355"/>
          <ac:spMkLst>
            <pc:docMk/>
            <pc:sldMk cId="84886209" sldId="1038"/>
            <ac:spMk id="7" creationId="{9811AF13-5513-4ED6-27BA-B5DD8EC46E92}"/>
          </ac:spMkLst>
        </pc:spChg>
        <pc:grpChg chg="mod">
          <ac:chgData name="CHATWELL René" userId="32a6d9f5-02e7-433f-8c35-281ef34a212f" providerId="ADAL" clId="{E5DF959D-D70D-4C48-A121-024ED76C5015}" dt="2025-11-27T16:50:06.793" v="355"/>
          <ac:grpSpMkLst>
            <pc:docMk/>
            <pc:sldMk cId="84886209" sldId="1038"/>
            <ac:grpSpMk id="4" creationId="{C5C3773D-9921-3E43-9171-533D0F98E186}"/>
          </ac:grpSpMkLst>
        </pc:grpChg>
      </pc:sldChg>
      <pc:sldChg chg="modSp add mod">
        <pc:chgData name="CHATWELL René" userId="32a6d9f5-02e7-433f-8c35-281ef34a212f" providerId="ADAL" clId="{E5DF959D-D70D-4C48-A121-024ED76C5015}" dt="2025-11-27T17:58:50.775" v="2496" actId="6549"/>
        <pc:sldMkLst>
          <pc:docMk/>
          <pc:sldMk cId="2189382631" sldId="1039"/>
        </pc:sldMkLst>
        <pc:spChg chg="mod">
          <ac:chgData name="CHATWELL René" userId="32a6d9f5-02e7-433f-8c35-281ef34a212f" providerId="ADAL" clId="{E5DF959D-D70D-4C48-A121-024ED76C5015}" dt="2025-11-27T17:58:50.775" v="2496" actId="6549"/>
          <ac:spMkLst>
            <pc:docMk/>
            <pc:sldMk cId="2189382631" sldId="1039"/>
            <ac:spMk id="5" creationId="{0A6260C3-B52E-5C09-A077-32FA8474A01D}"/>
          </ac:spMkLst>
        </pc:spChg>
      </pc:sldChg>
      <pc:sldChg chg="modSp add mod">
        <pc:chgData name="CHATWELL René" userId="32a6d9f5-02e7-433f-8c35-281ef34a212f" providerId="ADAL" clId="{E5DF959D-D70D-4C48-A121-024ED76C5015}" dt="2025-11-28T07:58:48.820" v="2571" actId="113"/>
        <pc:sldMkLst>
          <pc:docMk/>
          <pc:sldMk cId="3939125316" sldId="1040"/>
        </pc:sldMkLst>
        <pc:spChg chg="mod">
          <ac:chgData name="CHATWELL René" userId="32a6d9f5-02e7-433f-8c35-281ef34a212f" providerId="ADAL" clId="{E5DF959D-D70D-4C48-A121-024ED76C5015}" dt="2025-11-28T07:58:48.820" v="2571" actId="113"/>
          <ac:spMkLst>
            <pc:docMk/>
            <pc:sldMk cId="3939125316" sldId="1040"/>
            <ac:spMk id="3" creationId="{696AA84D-6B5E-A1D0-9126-1F47DDB4B9AB}"/>
          </ac:spMkLst>
        </pc:spChg>
        <pc:spChg chg="mod">
          <ac:chgData name="CHATWELL René" userId="32a6d9f5-02e7-433f-8c35-281ef34a212f" providerId="ADAL" clId="{E5DF959D-D70D-4C48-A121-024ED76C5015}" dt="2025-11-27T17:35:20.817" v="1277" actId="20577"/>
          <ac:spMkLst>
            <pc:docMk/>
            <pc:sldMk cId="3939125316" sldId="1040"/>
            <ac:spMk id="12" creationId="{1D86913A-BDA9-C210-2AEE-FF958C282243}"/>
          </ac:spMkLst>
        </pc:spChg>
      </pc:sldChg>
      <pc:sldChg chg="addSp modSp add mod">
        <pc:chgData name="CHATWELL René" userId="32a6d9f5-02e7-433f-8c35-281ef34a212f" providerId="ADAL" clId="{E5DF959D-D70D-4C48-A121-024ED76C5015}" dt="2025-11-28T08:48:58.534" v="2600" actId="1076"/>
        <pc:sldMkLst>
          <pc:docMk/>
          <pc:sldMk cId="2474382208" sldId="1041"/>
        </pc:sldMkLst>
        <pc:spChg chg="mod">
          <ac:chgData name="CHATWELL René" userId="32a6d9f5-02e7-433f-8c35-281ef34a212f" providerId="ADAL" clId="{E5DF959D-D70D-4C48-A121-024ED76C5015}" dt="2025-11-27T17:57:55.867" v="2492" actId="113"/>
          <ac:spMkLst>
            <pc:docMk/>
            <pc:sldMk cId="2474382208" sldId="1041"/>
            <ac:spMk id="3" creationId="{19655C7C-DA04-1C76-091F-59C12234522B}"/>
          </ac:spMkLst>
        </pc:spChg>
        <pc:spChg chg="add mod">
          <ac:chgData name="CHATWELL René" userId="32a6d9f5-02e7-433f-8c35-281ef34a212f" providerId="ADAL" clId="{E5DF959D-D70D-4C48-A121-024ED76C5015}" dt="2025-11-28T08:48:58.534" v="2600" actId="1076"/>
          <ac:spMkLst>
            <pc:docMk/>
            <pc:sldMk cId="2474382208" sldId="1041"/>
            <ac:spMk id="5" creationId="{4411E3E3-99F7-8C08-407F-11BC7886D8FC}"/>
          </ac:spMkLst>
        </pc:spChg>
        <pc:spChg chg="mod">
          <ac:chgData name="CHATWELL René" userId="32a6d9f5-02e7-433f-8c35-281ef34a212f" providerId="ADAL" clId="{E5DF959D-D70D-4C48-A121-024ED76C5015}" dt="2025-11-28T08:48:36.441" v="2588" actId="20577"/>
          <ac:spMkLst>
            <pc:docMk/>
            <pc:sldMk cId="2474382208" sldId="1041"/>
            <ac:spMk id="12" creationId="{B97069EF-46C2-68C1-335C-11EEADA72815}"/>
          </ac:spMkLst>
        </pc:spChg>
        <pc:picChg chg="add mod">
          <ac:chgData name="CHATWELL René" userId="32a6d9f5-02e7-433f-8c35-281ef34a212f" providerId="ADAL" clId="{E5DF959D-D70D-4C48-A121-024ED76C5015}" dt="2025-11-27T17:56:46.480" v="2481" actId="1076"/>
          <ac:picMkLst>
            <pc:docMk/>
            <pc:sldMk cId="2474382208" sldId="1041"/>
            <ac:picMk id="6" creationId="{D4D5DC94-8F3D-49D3-3B4E-C5A06C14906D}"/>
          </ac:picMkLst>
        </pc:picChg>
      </pc:sldChg>
      <pc:sldChg chg="add del">
        <pc:chgData name="CHATWELL René" userId="32a6d9f5-02e7-433f-8c35-281ef34a212f" providerId="ADAL" clId="{E5DF959D-D70D-4C48-A121-024ED76C5015}" dt="2025-11-28T08:00:57.762" v="2579"/>
        <pc:sldMkLst>
          <pc:docMk/>
          <pc:sldMk cId="3586221463" sldId="2147481824"/>
        </pc:sldMkLst>
      </pc:sldChg>
      <pc:sldChg chg="add del">
        <pc:chgData name="CHATWELL René" userId="32a6d9f5-02e7-433f-8c35-281ef34a212f" providerId="ADAL" clId="{E5DF959D-D70D-4C48-A121-024ED76C5015}" dt="2025-11-28T08:00:57.762" v="2579"/>
        <pc:sldMkLst>
          <pc:docMk/>
          <pc:sldMk cId="2131098229" sldId="2147481880"/>
        </pc:sldMkLst>
      </pc:sldChg>
      <pc:sldChg chg="modSp add del mod">
        <pc:chgData name="CHATWELL René" userId="32a6d9f5-02e7-433f-8c35-281ef34a212f" providerId="ADAL" clId="{E5DF959D-D70D-4C48-A121-024ED76C5015}" dt="2025-11-28T08:00:57.762" v="2579"/>
        <pc:sldMkLst>
          <pc:docMk/>
          <pc:sldMk cId="1413201172" sldId="2147481901"/>
        </pc:sldMkLst>
        <pc:spChg chg="mod">
          <ac:chgData name="CHATWELL René" userId="32a6d9f5-02e7-433f-8c35-281ef34a212f" providerId="ADAL" clId="{E5DF959D-D70D-4C48-A121-024ED76C5015}" dt="2025-11-28T08:00:57.661" v="2578"/>
          <ac:spMkLst>
            <pc:docMk/>
            <pc:sldMk cId="1413201172" sldId="2147481901"/>
            <ac:spMk id="2" creationId="{552FE380-0077-BB01-F412-EF7F0B1B5581}"/>
          </ac:spMkLst>
        </pc:spChg>
      </pc:sldChg>
      <pc:sldChg chg="modSp add del mod">
        <pc:chgData name="CHATWELL René" userId="32a6d9f5-02e7-433f-8c35-281ef34a212f" providerId="ADAL" clId="{E5DF959D-D70D-4C48-A121-024ED76C5015}" dt="2025-11-28T08:00:57.762" v="2579"/>
        <pc:sldMkLst>
          <pc:docMk/>
          <pc:sldMk cId="23242368" sldId="2147481902"/>
        </pc:sldMkLst>
        <pc:spChg chg="mod">
          <ac:chgData name="CHATWELL René" userId="32a6d9f5-02e7-433f-8c35-281ef34a212f" providerId="ADAL" clId="{E5DF959D-D70D-4C48-A121-024ED76C5015}" dt="2025-11-28T08:00:57.661" v="2578"/>
          <ac:spMkLst>
            <pc:docMk/>
            <pc:sldMk cId="23242368" sldId="2147481902"/>
            <ac:spMk id="2" creationId="{7CABA4A0-9F5B-2232-2D43-5AEF2D3CE931}"/>
          </ac:spMkLst>
        </pc:spChg>
      </pc:sldChg>
      <pc:sldChg chg="modSp add del mod">
        <pc:chgData name="CHATWELL René" userId="32a6d9f5-02e7-433f-8c35-281ef34a212f" providerId="ADAL" clId="{E5DF959D-D70D-4C48-A121-024ED76C5015}" dt="2025-11-28T08:00:57.762" v="2579"/>
        <pc:sldMkLst>
          <pc:docMk/>
          <pc:sldMk cId="2057798967" sldId="2147481907"/>
        </pc:sldMkLst>
        <pc:spChg chg="mod">
          <ac:chgData name="CHATWELL René" userId="32a6d9f5-02e7-433f-8c35-281ef34a212f" providerId="ADAL" clId="{E5DF959D-D70D-4C48-A121-024ED76C5015}" dt="2025-11-28T08:00:57.661" v="2578"/>
          <ac:spMkLst>
            <pc:docMk/>
            <pc:sldMk cId="2057798967" sldId="2147481907"/>
            <ac:spMk id="2" creationId="{FC2B423F-CB0C-9E3E-8858-0858641D5DDF}"/>
          </ac:spMkLst>
        </pc:spChg>
      </pc:sldChg>
      <pc:sldChg chg="modSp add del mod">
        <pc:chgData name="CHATWELL René" userId="32a6d9f5-02e7-433f-8c35-281ef34a212f" providerId="ADAL" clId="{E5DF959D-D70D-4C48-A121-024ED76C5015}" dt="2025-11-28T08:00:57.762" v="2579"/>
        <pc:sldMkLst>
          <pc:docMk/>
          <pc:sldMk cId="3277424891" sldId="2147481930"/>
        </pc:sldMkLst>
        <pc:spChg chg="mod">
          <ac:chgData name="CHATWELL René" userId="32a6d9f5-02e7-433f-8c35-281ef34a212f" providerId="ADAL" clId="{E5DF959D-D70D-4C48-A121-024ED76C5015}" dt="2025-11-28T08:00:57.661" v="2578"/>
          <ac:spMkLst>
            <pc:docMk/>
            <pc:sldMk cId="3277424891" sldId="2147481930"/>
            <ac:spMk id="2" creationId="{9AC078F9-C52F-562C-19C6-F7090440ADB4}"/>
          </ac:spMkLst>
        </pc:spChg>
      </pc:sldChg>
      <pc:sldChg chg="add del">
        <pc:chgData name="CHATWELL René" userId="32a6d9f5-02e7-433f-8c35-281ef34a212f" providerId="ADAL" clId="{E5DF959D-D70D-4C48-A121-024ED76C5015}" dt="2025-11-28T08:00:57.762" v="2579"/>
        <pc:sldMkLst>
          <pc:docMk/>
          <pc:sldMk cId="207074453" sldId="2147481933"/>
        </pc:sldMkLst>
      </pc:sldChg>
      <pc:sldChg chg="add del ord">
        <pc:chgData name="CHATWELL René" userId="32a6d9f5-02e7-433f-8c35-281ef34a212f" providerId="ADAL" clId="{E5DF959D-D70D-4C48-A121-024ED76C5015}" dt="2025-11-28T08:01:40.067" v="2583" actId="47"/>
        <pc:sldMkLst>
          <pc:docMk/>
          <pc:sldMk cId="439628259" sldId="2147481935"/>
        </pc:sldMkLst>
      </pc:sldChg>
      <pc:sldChg chg="add del">
        <pc:chgData name="CHATWELL René" userId="32a6d9f5-02e7-433f-8c35-281ef34a212f" providerId="ADAL" clId="{E5DF959D-D70D-4C48-A121-024ED76C5015}" dt="2025-11-28T08:00:57.762" v="2579"/>
        <pc:sldMkLst>
          <pc:docMk/>
          <pc:sldMk cId="2708475563" sldId="2147481936"/>
        </pc:sldMkLst>
      </pc:sldChg>
      <pc:sldChg chg="add del">
        <pc:chgData name="CHATWELL René" userId="32a6d9f5-02e7-433f-8c35-281ef34a212f" providerId="ADAL" clId="{E5DF959D-D70D-4C48-A121-024ED76C5015}" dt="2025-11-28T08:00:57.762" v="2579"/>
        <pc:sldMkLst>
          <pc:docMk/>
          <pc:sldMk cId="2714154039" sldId="2147481937"/>
        </pc:sldMkLst>
      </pc:sldChg>
      <pc:sldChg chg="add del">
        <pc:chgData name="CHATWELL René" userId="32a6d9f5-02e7-433f-8c35-281ef34a212f" providerId="ADAL" clId="{E5DF959D-D70D-4C48-A121-024ED76C5015}" dt="2025-11-28T08:00:57.762" v="2579"/>
        <pc:sldMkLst>
          <pc:docMk/>
          <pc:sldMk cId="1056632255" sldId="2147481938"/>
        </pc:sldMkLst>
      </pc:sldChg>
      <pc:sldChg chg="add">
        <pc:chgData name="CHATWELL René" userId="32a6d9f5-02e7-433f-8c35-281ef34a212f" providerId="ADAL" clId="{E5DF959D-D70D-4C48-A121-024ED76C5015}" dt="2025-11-28T08:01:24.011" v="2580"/>
        <pc:sldMkLst>
          <pc:docMk/>
          <pc:sldMk cId="0" sldId="2147481939"/>
        </pc:sldMkLst>
      </pc:sldChg>
      <pc:sldMasterChg chg="delSldLayout">
        <pc:chgData name="CHATWELL René" userId="32a6d9f5-02e7-433f-8c35-281ef34a212f" providerId="ADAL" clId="{E5DF959D-D70D-4C48-A121-024ED76C5015}" dt="2025-11-27T16:49:25.255" v="340" actId="47"/>
        <pc:sldMasterMkLst>
          <pc:docMk/>
          <pc:sldMasterMk cId="0" sldId="2147483815"/>
        </pc:sldMasterMkLst>
        <pc:sldLayoutChg chg="del">
          <pc:chgData name="CHATWELL René" userId="32a6d9f5-02e7-433f-8c35-281ef34a212f" providerId="ADAL" clId="{E5DF959D-D70D-4C48-A121-024ED76C5015}" dt="2025-11-27T16:49:25.255" v="340" actId="47"/>
          <pc:sldLayoutMkLst>
            <pc:docMk/>
            <pc:sldMasterMk cId="0" sldId="2147483815"/>
            <pc:sldLayoutMk cId="1707067696" sldId="2147483874"/>
          </pc:sldLayoutMkLst>
        </pc:sldLayoutChg>
      </pc:sldMasterChg>
      <pc:sldMasterChg chg="del delSldLayout">
        <pc:chgData name="CHATWELL René" userId="32a6d9f5-02e7-433f-8c35-281ef34a212f" providerId="ADAL" clId="{E5DF959D-D70D-4C48-A121-024ED76C5015}" dt="2025-11-27T16:51:12.544" v="405" actId="47"/>
        <pc:sldMasterMkLst>
          <pc:docMk/>
          <pc:sldMasterMk cId="3806732710" sldId="2147483854"/>
        </pc:sldMasterMkLst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3806732710" sldId="2147483854"/>
            <pc:sldLayoutMk cId="2674366199" sldId="2147483855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3806732710" sldId="2147483854"/>
            <pc:sldLayoutMk cId="1014319397" sldId="2147483856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3806732710" sldId="2147483854"/>
            <pc:sldLayoutMk cId="3036802655" sldId="2147483857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3806732710" sldId="2147483854"/>
            <pc:sldLayoutMk cId="2856871830" sldId="2147483858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3806732710" sldId="2147483854"/>
            <pc:sldLayoutMk cId="946644428" sldId="2147483859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3806732710" sldId="2147483854"/>
            <pc:sldLayoutMk cId="3376268463" sldId="2147483860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3806732710" sldId="2147483854"/>
            <pc:sldLayoutMk cId="1284673501" sldId="2147483861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3806732710" sldId="2147483854"/>
            <pc:sldLayoutMk cId="2899676267" sldId="2147483862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3806732710" sldId="2147483854"/>
            <pc:sldLayoutMk cId="2932306726" sldId="2147483863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3806732710" sldId="2147483854"/>
            <pc:sldLayoutMk cId="424767864" sldId="2147483864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3806732710" sldId="2147483854"/>
            <pc:sldLayoutMk cId="2247702890" sldId="2147483865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3806732710" sldId="2147483854"/>
            <pc:sldLayoutMk cId="636639024" sldId="2147483866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3806732710" sldId="2147483854"/>
            <pc:sldLayoutMk cId="3631184011" sldId="2147483867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3806732710" sldId="2147483854"/>
            <pc:sldLayoutMk cId="1934129468" sldId="2147483868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3806732710" sldId="2147483854"/>
            <pc:sldLayoutMk cId="3955514848" sldId="2147483869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3806732710" sldId="2147483854"/>
            <pc:sldLayoutMk cId="1090500550" sldId="2147483870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3806732710" sldId="2147483854"/>
            <pc:sldLayoutMk cId="3503525570" sldId="2147483871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3806732710" sldId="2147483854"/>
            <pc:sldLayoutMk cId="921553696" sldId="2147483872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3806732710" sldId="2147483854"/>
            <pc:sldLayoutMk cId="1595716446" sldId="2147483873"/>
          </pc:sldLayoutMkLst>
        </pc:sldLayoutChg>
      </pc:sldMasterChg>
      <pc:sldMasterChg chg="del delSldLayout">
        <pc:chgData name="CHATWELL René" userId="32a6d9f5-02e7-433f-8c35-281ef34a212f" providerId="ADAL" clId="{E5DF959D-D70D-4C48-A121-024ED76C5015}" dt="2025-11-27T16:51:12.544" v="405" actId="47"/>
        <pc:sldMasterMkLst>
          <pc:docMk/>
          <pc:sldMasterMk cId="2092289520" sldId="2147483875"/>
        </pc:sldMasterMkLst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2092289520" sldId="2147483875"/>
            <pc:sldLayoutMk cId="780681835" sldId="2147483876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2092289520" sldId="2147483875"/>
            <pc:sldLayoutMk cId="1750290479" sldId="2147483877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2092289520" sldId="2147483875"/>
            <pc:sldLayoutMk cId="2041472454" sldId="2147483878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2092289520" sldId="2147483875"/>
            <pc:sldLayoutMk cId="2985803201" sldId="2147483879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2092289520" sldId="2147483875"/>
            <pc:sldLayoutMk cId="3018701431" sldId="2147483880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2092289520" sldId="2147483875"/>
            <pc:sldLayoutMk cId="2765436535" sldId="2147483881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2092289520" sldId="2147483875"/>
            <pc:sldLayoutMk cId="2413736209" sldId="2147483882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2092289520" sldId="2147483875"/>
            <pc:sldLayoutMk cId="3953588595" sldId="2147483883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2092289520" sldId="2147483875"/>
            <pc:sldLayoutMk cId="2056174068" sldId="2147483884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2092289520" sldId="2147483875"/>
            <pc:sldLayoutMk cId="3441017395" sldId="2147483885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2092289520" sldId="2147483875"/>
            <pc:sldLayoutMk cId="51888405" sldId="2147483886"/>
          </pc:sldLayoutMkLst>
        </pc:sldLayoutChg>
      </pc:sldMasterChg>
      <pc:sldMasterChg chg="del delSldLayout">
        <pc:chgData name="CHATWELL René" userId="32a6d9f5-02e7-433f-8c35-281ef34a212f" providerId="ADAL" clId="{E5DF959D-D70D-4C48-A121-024ED76C5015}" dt="2025-11-27T16:51:12.544" v="405" actId="47"/>
        <pc:sldMasterMkLst>
          <pc:docMk/>
          <pc:sldMasterMk cId="3357731544" sldId="2147483887"/>
        </pc:sldMasterMkLst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3357731544" sldId="2147483887"/>
            <pc:sldLayoutMk cId="1416385185" sldId="2147483888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3357731544" sldId="2147483887"/>
            <pc:sldLayoutMk cId="463865866" sldId="2147483889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3357731544" sldId="2147483887"/>
            <pc:sldLayoutMk cId="2927305448" sldId="2147483890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3357731544" sldId="2147483887"/>
            <pc:sldLayoutMk cId="933054356" sldId="2147483891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3357731544" sldId="2147483887"/>
            <pc:sldLayoutMk cId="2935750655" sldId="2147483892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3357731544" sldId="2147483887"/>
            <pc:sldLayoutMk cId="3337280834" sldId="2147483893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3357731544" sldId="2147483887"/>
            <pc:sldLayoutMk cId="1614497978" sldId="2147483894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3357731544" sldId="2147483887"/>
            <pc:sldLayoutMk cId="3083902357" sldId="2147483895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3357731544" sldId="2147483887"/>
            <pc:sldLayoutMk cId="1202910237" sldId="2147483896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3357731544" sldId="2147483887"/>
            <pc:sldLayoutMk cId="1628481747" sldId="2147483897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3357731544" sldId="2147483887"/>
            <pc:sldLayoutMk cId="3086486286" sldId="2147483898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3357731544" sldId="2147483887"/>
            <pc:sldLayoutMk cId="245726344" sldId="2147483899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3357731544" sldId="2147483887"/>
            <pc:sldLayoutMk cId="1740059291" sldId="2147483900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3357731544" sldId="2147483887"/>
            <pc:sldLayoutMk cId="1877380269" sldId="2147483901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3357731544" sldId="2147483887"/>
            <pc:sldLayoutMk cId="60164017" sldId="2147483902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3357731544" sldId="2147483887"/>
            <pc:sldLayoutMk cId="183527826" sldId="2147483903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3357731544" sldId="2147483887"/>
            <pc:sldLayoutMk cId="3929538824" sldId="2147483904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3357731544" sldId="2147483887"/>
            <pc:sldLayoutMk cId="1197893073" sldId="2147483905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3357731544" sldId="2147483887"/>
            <pc:sldLayoutMk cId="2127078802" sldId="2147483906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3357731544" sldId="2147483887"/>
            <pc:sldLayoutMk cId="27625989" sldId="2147483907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3357731544" sldId="2147483887"/>
            <pc:sldLayoutMk cId="1331745333" sldId="2147483908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3357731544" sldId="2147483887"/>
            <pc:sldLayoutMk cId="2170189911" sldId="2147483909"/>
          </pc:sldLayoutMkLst>
        </pc:sldLayoutChg>
      </pc:sldMasterChg>
      <pc:sldMasterChg chg="del delSldLayout">
        <pc:chgData name="CHATWELL René" userId="32a6d9f5-02e7-433f-8c35-281ef34a212f" providerId="ADAL" clId="{E5DF959D-D70D-4C48-A121-024ED76C5015}" dt="2025-11-27T16:51:12.544" v="405" actId="47"/>
        <pc:sldMasterMkLst>
          <pc:docMk/>
          <pc:sldMasterMk cId="67527294" sldId="2147483910"/>
        </pc:sldMasterMkLst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67527294" sldId="2147483910"/>
            <pc:sldLayoutMk cId="1631899282" sldId="2147483911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67527294" sldId="2147483910"/>
            <pc:sldLayoutMk cId="1811766560" sldId="2147483912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67527294" sldId="2147483910"/>
            <pc:sldLayoutMk cId="2066040054" sldId="2147483913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67527294" sldId="2147483910"/>
            <pc:sldLayoutMk cId="957298474" sldId="2147483914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67527294" sldId="2147483910"/>
            <pc:sldLayoutMk cId="78837520" sldId="2147483915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67527294" sldId="2147483910"/>
            <pc:sldLayoutMk cId="2461623657" sldId="2147483916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67527294" sldId="2147483910"/>
            <pc:sldLayoutMk cId="3551036721" sldId="2147483917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67527294" sldId="2147483910"/>
            <pc:sldLayoutMk cId="1134569931" sldId="2147483918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67527294" sldId="2147483910"/>
            <pc:sldLayoutMk cId="1288700502" sldId="2147483919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67527294" sldId="2147483910"/>
            <pc:sldLayoutMk cId="4137290233" sldId="2147483920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67527294" sldId="2147483910"/>
            <pc:sldLayoutMk cId="2366950624" sldId="2147483921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67527294" sldId="2147483910"/>
            <pc:sldLayoutMk cId="2952548113" sldId="2147483922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67527294" sldId="2147483910"/>
            <pc:sldLayoutMk cId="1637108879" sldId="2147483923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67527294" sldId="2147483910"/>
            <pc:sldLayoutMk cId="2056271749" sldId="2147483924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67527294" sldId="2147483910"/>
            <pc:sldLayoutMk cId="165965277" sldId="2147483925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67527294" sldId="2147483910"/>
            <pc:sldLayoutMk cId="515701398" sldId="2147483926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67527294" sldId="2147483910"/>
            <pc:sldLayoutMk cId="1553137676" sldId="2147483927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67527294" sldId="2147483910"/>
            <pc:sldLayoutMk cId="385587688" sldId="2147483928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67527294" sldId="2147483910"/>
            <pc:sldLayoutMk cId="954920387" sldId="2147483929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67527294" sldId="2147483910"/>
            <pc:sldLayoutMk cId="1173689481" sldId="2147483930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67527294" sldId="2147483910"/>
            <pc:sldLayoutMk cId="3787338723" sldId="2147483931"/>
          </pc:sldLayoutMkLst>
        </pc:sldLayoutChg>
        <pc:sldLayoutChg chg="del">
          <pc:chgData name="CHATWELL René" userId="32a6d9f5-02e7-433f-8c35-281ef34a212f" providerId="ADAL" clId="{E5DF959D-D70D-4C48-A121-024ED76C5015}" dt="2025-11-27T16:51:12.544" v="405" actId="47"/>
          <pc:sldLayoutMkLst>
            <pc:docMk/>
            <pc:sldMasterMk cId="67527294" sldId="2147483910"/>
            <pc:sldLayoutMk cId="3208157255" sldId="2147483932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D32455-5074-4FA4-BE0D-56CD3A95F365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E"/>
        </a:p>
      </dgm:t>
    </dgm:pt>
    <dgm:pt modelId="{CE1CE81A-A3CD-4B6C-8DDF-F54CBDEBD89B}">
      <dgm:prSet phldrT="[Text]"/>
      <dgm:spPr>
        <a:solidFill>
          <a:srgbClr val="00B0F0"/>
        </a:solidFill>
      </dgm:spPr>
      <dgm:t>
        <a:bodyPr/>
        <a:lstStyle/>
        <a:p>
          <a:r>
            <a:rPr lang="en-IE" dirty="0">
              <a:solidFill>
                <a:schemeClr val="tx1">
                  <a:lumMod val="85000"/>
                  <a:lumOff val="15000"/>
                </a:schemeClr>
              </a:solidFill>
            </a:rPr>
            <a:t>Phase 1 – Grant </a:t>
          </a:r>
        </a:p>
        <a:p>
          <a:r>
            <a:rPr lang="en-IE" dirty="0">
              <a:solidFill>
                <a:schemeClr val="tx1">
                  <a:lumMod val="85000"/>
                  <a:lumOff val="15000"/>
                </a:schemeClr>
              </a:solidFill>
            </a:rPr>
            <a:t>(4 months, 400k€) </a:t>
          </a:r>
        </a:p>
        <a:p>
          <a:r>
            <a:rPr lang="en-IE" u="sng" dirty="0">
              <a:solidFill>
                <a:schemeClr val="tx1">
                  <a:lumMod val="85000"/>
                  <a:lumOff val="15000"/>
                </a:schemeClr>
              </a:solidFill>
            </a:rPr>
            <a:t>12 companies</a:t>
          </a:r>
        </a:p>
        <a:p>
          <a:r>
            <a:rPr lang="en-US" b="0" i="0" dirty="0">
              <a:solidFill>
                <a:schemeClr val="tx1">
                  <a:lumMod val="85000"/>
                  <a:lumOff val="15000"/>
                </a:schemeClr>
              </a:solidFill>
            </a:rPr>
            <a:t>Prepare a technical and financial roadmap</a:t>
          </a:r>
        </a:p>
        <a:p>
          <a:r>
            <a:rPr lang="en-IE" dirty="0">
              <a:solidFill>
                <a:schemeClr val="tx1">
                  <a:lumMod val="85000"/>
                  <a:lumOff val="15000"/>
                </a:schemeClr>
              </a:solidFill>
            </a:rPr>
            <a:t>Support from EIB </a:t>
          </a:r>
          <a:r>
            <a:rPr lang="en-IE" dirty="0" err="1">
              <a:solidFill>
                <a:schemeClr val="tx1">
                  <a:lumMod val="85000"/>
                  <a:lumOff val="15000"/>
                </a:schemeClr>
              </a:solidFill>
            </a:rPr>
            <a:t>InvestEU</a:t>
          </a:r>
          <a:r>
            <a:rPr lang="en-IE" dirty="0">
              <a:solidFill>
                <a:schemeClr val="tx1">
                  <a:lumMod val="85000"/>
                  <a:lumOff val="15000"/>
                </a:schemeClr>
              </a:solidFill>
            </a:rPr>
            <a:t> Advisory</a:t>
          </a:r>
          <a:endParaRPr lang="en-IE" b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0599837-9C39-4CD9-950B-EC02E5242308}" type="parTrans" cxnId="{4AFF458C-1B32-4EE1-A070-A423ED3B626F}">
      <dgm:prSet/>
      <dgm:spPr/>
      <dgm:t>
        <a:bodyPr/>
        <a:lstStyle/>
        <a:p>
          <a:endParaRPr lang="en-IE"/>
        </a:p>
      </dgm:t>
    </dgm:pt>
    <dgm:pt modelId="{DEC21BA2-98C0-4AFF-AFEE-4CD05FE40F64}" type="sibTrans" cxnId="{4AFF458C-1B32-4EE1-A070-A423ED3B626F}">
      <dgm:prSet/>
      <dgm:spPr/>
      <dgm:t>
        <a:bodyPr/>
        <a:lstStyle/>
        <a:p>
          <a:endParaRPr lang="en-IE"/>
        </a:p>
      </dgm:t>
    </dgm:pt>
    <dgm:pt modelId="{CC1508CD-E253-40B1-B4DD-07427BD55090}">
      <dgm:prSet phldrT="[Text]"/>
      <dgm:spPr>
        <a:solidFill>
          <a:srgbClr val="FFC000"/>
        </a:solidFill>
      </dgm:spPr>
      <dgm:t>
        <a:bodyPr/>
        <a:lstStyle/>
        <a:p>
          <a:r>
            <a:rPr lang="en-IE" dirty="0">
              <a:solidFill>
                <a:schemeClr val="tx1">
                  <a:lumMod val="85000"/>
                  <a:lumOff val="15000"/>
                </a:schemeClr>
              </a:solidFill>
            </a:rPr>
            <a:t>Phase 2 – Convertible Loan </a:t>
          </a:r>
        </a:p>
        <a:p>
          <a:r>
            <a:rPr lang="en-IE" dirty="0">
              <a:solidFill>
                <a:schemeClr val="tx1">
                  <a:lumMod val="85000"/>
                  <a:lumOff val="15000"/>
                </a:schemeClr>
              </a:solidFill>
            </a:rPr>
            <a:t>(5-8 years, up to 30M€) </a:t>
          </a:r>
        </a:p>
        <a:p>
          <a:r>
            <a:rPr lang="en-IE" u="sng" dirty="0">
              <a:solidFill>
                <a:schemeClr val="tx1">
                  <a:lumMod val="85000"/>
                  <a:lumOff val="15000"/>
                </a:schemeClr>
              </a:solidFill>
            </a:rPr>
            <a:t>6 companies </a:t>
          </a:r>
        </a:p>
        <a:p>
          <a:r>
            <a:rPr lang="en-US" b="0" i="0" dirty="0">
              <a:solidFill>
                <a:schemeClr val="tx1">
                  <a:lumMod val="85000"/>
                  <a:lumOff val="15000"/>
                </a:schemeClr>
              </a:solidFill>
            </a:rPr>
            <a:t>Bankable Deployment, Scalability, and Real-World Demonstrations</a:t>
          </a:r>
          <a:endParaRPr lang="en-IE" b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303C3A6-9A74-4FC8-88C3-9E30BB8E5D38}" type="parTrans" cxnId="{1C04B3CA-8249-4B55-9B7F-734EDA1E741A}">
      <dgm:prSet/>
      <dgm:spPr/>
      <dgm:t>
        <a:bodyPr/>
        <a:lstStyle/>
        <a:p>
          <a:endParaRPr lang="en-IE"/>
        </a:p>
      </dgm:t>
    </dgm:pt>
    <dgm:pt modelId="{48E93500-4B9E-4B66-A8BC-50520187A61A}" type="sibTrans" cxnId="{1C04B3CA-8249-4B55-9B7F-734EDA1E741A}">
      <dgm:prSet/>
      <dgm:spPr/>
      <dgm:t>
        <a:bodyPr/>
        <a:lstStyle/>
        <a:p>
          <a:endParaRPr lang="en-IE"/>
        </a:p>
      </dgm:t>
    </dgm:pt>
    <dgm:pt modelId="{A4E978F5-BDE3-4010-9D95-4872FA21F50B}" type="pres">
      <dgm:prSet presAssocID="{C0D32455-5074-4FA4-BE0D-56CD3A95F365}" presName="Name0" presStyleCnt="0">
        <dgm:presLayoutVars>
          <dgm:dir/>
          <dgm:animLvl val="lvl"/>
          <dgm:resizeHandles val="exact"/>
        </dgm:presLayoutVars>
      </dgm:prSet>
      <dgm:spPr/>
    </dgm:pt>
    <dgm:pt modelId="{E757845A-C955-4B90-A5AB-D0D1A312C288}" type="pres">
      <dgm:prSet presAssocID="{CE1CE81A-A3CD-4B6C-8DDF-F54CBDEBD89B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EE071364-21EE-412A-8A90-9298C2B91879}" type="pres">
      <dgm:prSet presAssocID="{DEC21BA2-98C0-4AFF-AFEE-4CD05FE40F64}" presName="parTxOnlySpace" presStyleCnt="0"/>
      <dgm:spPr/>
    </dgm:pt>
    <dgm:pt modelId="{9A108C07-B8FC-454C-B934-B48390ACB043}" type="pres">
      <dgm:prSet presAssocID="{CC1508CD-E253-40B1-B4DD-07427BD55090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5C23E327-A44E-4DE5-BE07-803F30035F19}" type="presOf" srcId="{C0D32455-5074-4FA4-BE0D-56CD3A95F365}" destId="{A4E978F5-BDE3-4010-9D95-4872FA21F50B}" srcOrd="0" destOrd="0" presId="urn:microsoft.com/office/officeart/2005/8/layout/chevron1"/>
    <dgm:cxn modelId="{43E25D39-4D0F-4678-8C92-61A6513BE117}" type="presOf" srcId="{CE1CE81A-A3CD-4B6C-8DDF-F54CBDEBD89B}" destId="{E757845A-C955-4B90-A5AB-D0D1A312C288}" srcOrd="0" destOrd="0" presId="urn:microsoft.com/office/officeart/2005/8/layout/chevron1"/>
    <dgm:cxn modelId="{4AFF458C-1B32-4EE1-A070-A423ED3B626F}" srcId="{C0D32455-5074-4FA4-BE0D-56CD3A95F365}" destId="{CE1CE81A-A3CD-4B6C-8DDF-F54CBDEBD89B}" srcOrd="0" destOrd="0" parTransId="{70599837-9C39-4CD9-950B-EC02E5242308}" sibTransId="{DEC21BA2-98C0-4AFF-AFEE-4CD05FE40F64}"/>
    <dgm:cxn modelId="{1C04B3CA-8249-4B55-9B7F-734EDA1E741A}" srcId="{C0D32455-5074-4FA4-BE0D-56CD3A95F365}" destId="{CC1508CD-E253-40B1-B4DD-07427BD55090}" srcOrd="1" destOrd="0" parTransId="{6303C3A6-9A74-4FC8-88C3-9E30BB8E5D38}" sibTransId="{48E93500-4B9E-4B66-A8BC-50520187A61A}"/>
    <dgm:cxn modelId="{C781C3D0-8DA3-4D19-ADA6-A42A935324C9}" type="presOf" srcId="{CC1508CD-E253-40B1-B4DD-07427BD55090}" destId="{9A108C07-B8FC-454C-B934-B48390ACB043}" srcOrd="0" destOrd="0" presId="urn:microsoft.com/office/officeart/2005/8/layout/chevron1"/>
    <dgm:cxn modelId="{29018798-0C7D-4E8F-97BA-E8AA7B4A3300}" type="presParOf" srcId="{A4E978F5-BDE3-4010-9D95-4872FA21F50B}" destId="{E757845A-C955-4B90-A5AB-D0D1A312C288}" srcOrd="0" destOrd="0" presId="urn:microsoft.com/office/officeart/2005/8/layout/chevron1"/>
    <dgm:cxn modelId="{AE6D2A8B-1490-4DD2-A0E5-9CA1981E79E9}" type="presParOf" srcId="{A4E978F5-BDE3-4010-9D95-4872FA21F50B}" destId="{EE071364-21EE-412A-8A90-9298C2B91879}" srcOrd="1" destOrd="0" presId="urn:microsoft.com/office/officeart/2005/8/layout/chevron1"/>
    <dgm:cxn modelId="{ECD1B966-7573-4752-A919-063B55FAEF39}" type="presParOf" srcId="{A4E978F5-BDE3-4010-9D95-4872FA21F50B}" destId="{9A108C07-B8FC-454C-B934-B48390ACB043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1FDD22-1F82-474C-9873-240BD1889D98}" type="doc">
      <dgm:prSet loTypeId="urn:microsoft.com/office/officeart/2005/8/layout/hChevron3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8A3CD17E-288D-463F-B5E1-38AD5BCF196F}">
      <dgm:prSet custT="1"/>
      <dgm:spPr/>
      <dgm:t>
        <a:bodyPr/>
        <a:lstStyle/>
        <a:p>
          <a:r>
            <a:rPr lang="en-US" sz="1200" b="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14/10/2025</a:t>
          </a:r>
        </a:p>
      </dgm:t>
    </dgm:pt>
    <dgm:pt modelId="{46267EA7-74B4-4B0C-B190-E4CE587F828C}" type="parTrans" cxnId="{9594B3B8-02E1-40FE-869E-E4DA5D89F3B0}">
      <dgm:prSet/>
      <dgm:spPr/>
      <dgm:t>
        <a:bodyPr/>
        <a:lstStyle/>
        <a:p>
          <a:endParaRPr lang="en-US"/>
        </a:p>
      </dgm:t>
    </dgm:pt>
    <dgm:pt modelId="{0E286BC4-84DD-4E9A-8FEF-B04C85E4535D}" type="sibTrans" cxnId="{9594B3B8-02E1-40FE-869E-E4DA5D89F3B0}">
      <dgm:prSet/>
      <dgm:spPr/>
      <dgm:t>
        <a:bodyPr/>
        <a:lstStyle/>
        <a:p>
          <a:endParaRPr lang="en-US"/>
        </a:p>
      </dgm:t>
    </dgm:pt>
    <dgm:pt modelId="{CD1730A8-3033-4A46-89CF-65FCE34980BE}">
      <dgm:prSet custT="1"/>
      <dgm:spPr/>
      <dgm:t>
        <a:bodyPr/>
        <a:lstStyle/>
        <a:p>
          <a:r>
            <a:rPr lang="en-US" sz="1200" b="0" dirty="0">
              <a:solidFill>
                <a:schemeClr val="bg1"/>
              </a:solidFill>
            </a:rPr>
            <a:t>Feb. / Mar. 2026</a:t>
          </a:r>
        </a:p>
      </dgm:t>
    </dgm:pt>
    <dgm:pt modelId="{091FDEFA-9D2A-4694-B423-3007A1D35FD8}" type="parTrans" cxnId="{637F62EB-E580-45FA-9C6B-8A08D6931105}">
      <dgm:prSet/>
      <dgm:spPr/>
      <dgm:t>
        <a:bodyPr/>
        <a:lstStyle/>
        <a:p>
          <a:endParaRPr lang="en-US"/>
        </a:p>
      </dgm:t>
    </dgm:pt>
    <dgm:pt modelId="{A615EEB2-DA7A-4844-B1B2-7C6915BD72AD}" type="sibTrans" cxnId="{637F62EB-E580-45FA-9C6B-8A08D6931105}">
      <dgm:prSet/>
      <dgm:spPr/>
      <dgm:t>
        <a:bodyPr/>
        <a:lstStyle/>
        <a:p>
          <a:endParaRPr lang="en-US"/>
        </a:p>
      </dgm:t>
    </dgm:pt>
    <dgm:pt modelId="{84F7D1AF-DFC0-47ED-9F9F-748BC9C52214}">
      <dgm:prSet custT="1"/>
      <dgm:spPr/>
      <dgm:t>
        <a:bodyPr/>
        <a:lstStyle/>
        <a:p>
          <a:r>
            <a:rPr lang="en-US" sz="1200" dirty="0"/>
            <a:t>April 2026</a:t>
          </a:r>
        </a:p>
      </dgm:t>
    </dgm:pt>
    <dgm:pt modelId="{C9C6AE1D-0E73-4EAB-8F28-2FE806F4C5DB}" type="parTrans" cxnId="{4B9A6485-7180-4144-A637-D12481A61171}">
      <dgm:prSet/>
      <dgm:spPr/>
      <dgm:t>
        <a:bodyPr/>
        <a:lstStyle/>
        <a:p>
          <a:endParaRPr lang="en-US"/>
        </a:p>
      </dgm:t>
    </dgm:pt>
    <dgm:pt modelId="{EC55D00C-7C4F-4526-A669-F78105FC2184}" type="sibTrans" cxnId="{4B9A6485-7180-4144-A637-D12481A61171}">
      <dgm:prSet/>
      <dgm:spPr/>
      <dgm:t>
        <a:bodyPr/>
        <a:lstStyle/>
        <a:p>
          <a:endParaRPr lang="en-US"/>
        </a:p>
      </dgm:t>
    </dgm:pt>
    <dgm:pt modelId="{45578523-D1B0-45E8-B669-601F5C1F1F29}">
      <dgm:prSet custT="1"/>
      <dgm:spPr/>
      <dgm:t>
        <a:bodyPr/>
        <a:lstStyle/>
        <a:p>
          <a:r>
            <a:rPr lang="en-US" sz="1200" b="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09/10/2025</a:t>
          </a:r>
        </a:p>
      </dgm:t>
    </dgm:pt>
    <dgm:pt modelId="{E97A6216-E585-4BC6-919A-0B7B198BA311}" type="sibTrans" cxnId="{3EDB5428-BA3D-4893-9331-5CA1FADE0E6B}">
      <dgm:prSet/>
      <dgm:spPr/>
      <dgm:t>
        <a:bodyPr/>
        <a:lstStyle/>
        <a:p>
          <a:endParaRPr lang="en-US"/>
        </a:p>
      </dgm:t>
    </dgm:pt>
    <dgm:pt modelId="{90A828D6-E721-436A-BC3A-F3BA454554FB}" type="parTrans" cxnId="{3EDB5428-BA3D-4893-9331-5CA1FADE0E6B}">
      <dgm:prSet/>
      <dgm:spPr/>
      <dgm:t>
        <a:bodyPr/>
        <a:lstStyle/>
        <a:p>
          <a:endParaRPr lang="en-US"/>
        </a:p>
      </dgm:t>
    </dgm:pt>
    <dgm:pt modelId="{E979F1AF-108F-42E4-B376-C990CD84D1A7}">
      <dgm:prSet custT="1"/>
      <dgm:spPr/>
      <dgm:t>
        <a:bodyPr/>
        <a:lstStyle/>
        <a:p>
          <a:r>
            <a:rPr lang="en-GB" sz="12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Feb. 2026</a:t>
          </a:r>
        </a:p>
      </dgm:t>
    </dgm:pt>
    <dgm:pt modelId="{16AD5704-99B7-4DC8-AD4E-42C5A96C0B0A}" type="parTrans" cxnId="{0E5F683C-B9DF-4CBD-8AC3-AD23C6AD6D58}">
      <dgm:prSet/>
      <dgm:spPr/>
      <dgm:t>
        <a:bodyPr/>
        <a:lstStyle/>
        <a:p>
          <a:endParaRPr lang="en-GB"/>
        </a:p>
      </dgm:t>
    </dgm:pt>
    <dgm:pt modelId="{91C0220C-7527-4C8A-ADC9-9F601B1E60E8}" type="sibTrans" cxnId="{0E5F683C-B9DF-4CBD-8AC3-AD23C6AD6D58}">
      <dgm:prSet/>
      <dgm:spPr/>
      <dgm:t>
        <a:bodyPr/>
        <a:lstStyle/>
        <a:p>
          <a:endParaRPr lang="en-GB"/>
        </a:p>
      </dgm:t>
    </dgm:pt>
    <dgm:pt modelId="{22ABA319-8EC6-416D-B2BF-B88A36F3F250}">
      <dgm:prSet custT="1"/>
      <dgm:spPr/>
      <dgm:t>
        <a:bodyPr/>
        <a:lstStyle/>
        <a:p>
          <a:r>
            <a:rPr lang="en-GB" sz="1200" b="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Jan. 2026</a:t>
          </a:r>
        </a:p>
      </dgm:t>
    </dgm:pt>
    <dgm:pt modelId="{CFD4766C-2B2C-4281-B4EF-FA8D902BBB09}" type="parTrans" cxnId="{48FBFECB-44E1-4565-8006-8FE7628B1B5C}">
      <dgm:prSet/>
      <dgm:spPr/>
      <dgm:t>
        <a:bodyPr/>
        <a:lstStyle/>
        <a:p>
          <a:endParaRPr lang="en-GB"/>
        </a:p>
      </dgm:t>
    </dgm:pt>
    <dgm:pt modelId="{B55E8E9F-E7D2-4AE7-A377-8D0E7715CBA2}" type="sibTrans" cxnId="{48FBFECB-44E1-4565-8006-8FE7628B1B5C}">
      <dgm:prSet/>
      <dgm:spPr/>
      <dgm:t>
        <a:bodyPr/>
        <a:lstStyle/>
        <a:p>
          <a:endParaRPr lang="en-GB"/>
        </a:p>
      </dgm:t>
    </dgm:pt>
    <dgm:pt modelId="{3630DF53-7D82-4CF9-8AE2-DFC953E2EEB3}">
      <dgm:prSet custT="1"/>
      <dgm:spPr/>
      <dgm:t>
        <a:bodyPr/>
        <a:lstStyle/>
        <a:p>
          <a:r>
            <a:rPr lang="en-US" sz="1200" dirty="0"/>
            <a:t>08/01/2026</a:t>
          </a:r>
        </a:p>
      </dgm:t>
    </dgm:pt>
    <dgm:pt modelId="{1D2878D8-9753-469C-B51E-B669335CE9BC}" type="parTrans" cxnId="{928229E8-BBA7-4DED-AFCB-3EDB9F4EA78A}">
      <dgm:prSet/>
      <dgm:spPr/>
      <dgm:t>
        <a:bodyPr/>
        <a:lstStyle/>
        <a:p>
          <a:endParaRPr lang="en-GB"/>
        </a:p>
      </dgm:t>
    </dgm:pt>
    <dgm:pt modelId="{B303E601-7304-4C37-BC21-A799979D2116}" type="sibTrans" cxnId="{928229E8-BBA7-4DED-AFCB-3EDB9F4EA78A}">
      <dgm:prSet/>
      <dgm:spPr/>
      <dgm:t>
        <a:bodyPr/>
        <a:lstStyle/>
        <a:p>
          <a:endParaRPr lang="en-GB"/>
        </a:p>
      </dgm:t>
    </dgm:pt>
    <dgm:pt modelId="{39A9D871-02E1-47FE-B9AD-6A417E433AF5}">
      <dgm:prSet/>
      <dgm:spPr/>
      <dgm:t>
        <a:bodyPr/>
        <a:lstStyle/>
        <a:p>
          <a:endParaRPr lang="en-GB"/>
        </a:p>
      </dgm:t>
    </dgm:pt>
    <dgm:pt modelId="{043E04C0-6E32-4B0E-82A0-B627F5AE41EF}" type="parTrans" cxnId="{E0CF6EC6-88BE-4752-8C2C-F7EC107D741B}">
      <dgm:prSet/>
      <dgm:spPr/>
      <dgm:t>
        <a:bodyPr/>
        <a:lstStyle/>
        <a:p>
          <a:endParaRPr lang="en-GB"/>
        </a:p>
      </dgm:t>
    </dgm:pt>
    <dgm:pt modelId="{6C05A72F-B972-498C-8A4C-9E539EB62004}" type="sibTrans" cxnId="{E0CF6EC6-88BE-4752-8C2C-F7EC107D741B}">
      <dgm:prSet/>
      <dgm:spPr/>
      <dgm:t>
        <a:bodyPr/>
        <a:lstStyle/>
        <a:p>
          <a:endParaRPr lang="en-GB"/>
        </a:p>
      </dgm:t>
    </dgm:pt>
    <dgm:pt modelId="{96CFFBEF-FE2C-4A37-B8CA-3ACC40249046}">
      <dgm:prSet/>
      <dgm:spPr/>
      <dgm:t>
        <a:bodyPr/>
        <a:lstStyle/>
        <a:p>
          <a:endParaRPr lang="en-GB"/>
        </a:p>
      </dgm:t>
    </dgm:pt>
    <dgm:pt modelId="{186DBD10-0F7C-4E83-9DC1-DF9160DD402E}" type="parTrans" cxnId="{FF797225-127A-421B-A360-A7C47526F784}">
      <dgm:prSet/>
      <dgm:spPr/>
      <dgm:t>
        <a:bodyPr/>
        <a:lstStyle/>
        <a:p>
          <a:endParaRPr lang="en-GB"/>
        </a:p>
      </dgm:t>
    </dgm:pt>
    <dgm:pt modelId="{765F43DF-229B-422D-86A8-DBA6488D3A4A}" type="sibTrans" cxnId="{FF797225-127A-421B-A360-A7C47526F784}">
      <dgm:prSet/>
      <dgm:spPr/>
      <dgm:t>
        <a:bodyPr/>
        <a:lstStyle/>
        <a:p>
          <a:endParaRPr lang="en-GB"/>
        </a:p>
      </dgm:t>
    </dgm:pt>
    <dgm:pt modelId="{E0090BA2-9AE5-4F65-BA97-1DED6E333088}" type="pres">
      <dgm:prSet presAssocID="{B01FDD22-1F82-474C-9873-240BD1889D98}" presName="Name0" presStyleCnt="0">
        <dgm:presLayoutVars>
          <dgm:dir/>
          <dgm:resizeHandles val="exact"/>
        </dgm:presLayoutVars>
      </dgm:prSet>
      <dgm:spPr/>
    </dgm:pt>
    <dgm:pt modelId="{8B0EBA4D-6F62-4554-99B9-A4F594F372FA}" type="pres">
      <dgm:prSet presAssocID="{45578523-D1B0-45E8-B669-601F5C1F1F29}" presName="parTxOnly" presStyleLbl="node1" presStyleIdx="0" presStyleCnt="9" custLinFactNeighborX="12218">
        <dgm:presLayoutVars>
          <dgm:bulletEnabled val="1"/>
        </dgm:presLayoutVars>
      </dgm:prSet>
      <dgm:spPr/>
    </dgm:pt>
    <dgm:pt modelId="{13795EC0-06DB-4217-ABA9-4D5C95C2A449}" type="pres">
      <dgm:prSet presAssocID="{E97A6216-E585-4BC6-919A-0B7B198BA311}" presName="parSpace" presStyleCnt="0"/>
      <dgm:spPr/>
    </dgm:pt>
    <dgm:pt modelId="{F4BE8B46-E6AE-42CA-87B6-04C0B7FA1D26}" type="pres">
      <dgm:prSet presAssocID="{8A3CD17E-288D-463F-B5E1-38AD5BCF196F}" presName="parTxOnly" presStyleLbl="node1" presStyleIdx="1" presStyleCnt="9" custLinFactNeighborX="8005">
        <dgm:presLayoutVars>
          <dgm:bulletEnabled val="1"/>
        </dgm:presLayoutVars>
      </dgm:prSet>
      <dgm:spPr/>
    </dgm:pt>
    <dgm:pt modelId="{1BAABF1D-53B8-4191-B7A3-6A9F1B2FB081}" type="pres">
      <dgm:prSet presAssocID="{0E286BC4-84DD-4E9A-8FEF-B04C85E4535D}" presName="parSpace" presStyleCnt="0"/>
      <dgm:spPr/>
    </dgm:pt>
    <dgm:pt modelId="{5A25AC6E-090B-4DC1-A183-61ECF1F15585}" type="pres">
      <dgm:prSet presAssocID="{96CFFBEF-FE2C-4A37-B8CA-3ACC40249046}" presName="parTxOnly" presStyleLbl="node1" presStyleIdx="2" presStyleCnt="9">
        <dgm:presLayoutVars>
          <dgm:bulletEnabled val="1"/>
        </dgm:presLayoutVars>
      </dgm:prSet>
      <dgm:spPr/>
    </dgm:pt>
    <dgm:pt modelId="{B294BB1F-88C9-4946-BB1D-74DAF817BE2E}" type="pres">
      <dgm:prSet presAssocID="{765F43DF-229B-422D-86A8-DBA6488D3A4A}" presName="parSpace" presStyleCnt="0"/>
      <dgm:spPr/>
    </dgm:pt>
    <dgm:pt modelId="{F233CD01-067E-4EFF-9217-ED7F2BBF27F5}" type="pres">
      <dgm:prSet presAssocID="{3630DF53-7D82-4CF9-8AE2-DFC953E2EEB3}" presName="parTxOnly" presStyleLbl="node1" presStyleIdx="3" presStyleCnt="9" custLinFactNeighborX="8005">
        <dgm:presLayoutVars>
          <dgm:bulletEnabled val="1"/>
        </dgm:presLayoutVars>
      </dgm:prSet>
      <dgm:spPr/>
    </dgm:pt>
    <dgm:pt modelId="{106892F3-DF9D-419E-BE3C-412043571B4F}" type="pres">
      <dgm:prSet presAssocID="{B303E601-7304-4C37-BC21-A799979D2116}" presName="parSpace" presStyleCnt="0"/>
      <dgm:spPr/>
    </dgm:pt>
    <dgm:pt modelId="{080479C0-C6F5-474D-8B1A-EDD24F6E6829}" type="pres">
      <dgm:prSet presAssocID="{22ABA319-8EC6-416D-B2BF-B88A36F3F250}" presName="parTxOnly" presStyleLbl="node1" presStyleIdx="4" presStyleCnt="9" custLinFactNeighborX="12642">
        <dgm:presLayoutVars>
          <dgm:bulletEnabled val="1"/>
        </dgm:presLayoutVars>
      </dgm:prSet>
      <dgm:spPr/>
    </dgm:pt>
    <dgm:pt modelId="{098E2942-EE96-47E2-B5EE-702492310081}" type="pres">
      <dgm:prSet presAssocID="{B55E8E9F-E7D2-4AE7-A377-8D0E7715CBA2}" presName="parSpace" presStyleCnt="0"/>
      <dgm:spPr/>
    </dgm:pt>
    <dgm:pt modelId="{2E48E587-9C7F-408E-BBF1-263C768D4E83}" type="pres">
      <dgm:prSet presAssocID="{E979F1AF-108F-42E4-B376-C990CD84D1A7}" presName="parTxOnly" presStyleLbl="node1" presStyleIdx="5" presStyleCnt="9">
        <dgm:presLayoutVars>
          <dgm:bulletEnabled val="1"/>
        </dgm:presLayoutVars>
      </dgm:prSet>
      <dgm:spPr/>
    </dgm:pt>
    <dgm:pt modelId="{4F29F799-CDD4-426B-B607-CB1A8A1F579E}" type="pres">
      <dgm:prSet presAssocID="{91C0220C-7527-4C8A-ADC9-9F601B1E60E8}" presName="parSpace" presStyleCnt="0"/>
      <dgm:spPr/>
    </dgm:pt>
    <dgm:pt modelId="{0066A09A-2B0E-472C-824C-01F579BF32E8}" type="pres">
      <dgm:prSet presAssocID="{CD1730A8-3033-4A46-89CF-65FCE34980BE}" presName="parTxOnly" presStyleLbl="node1" presStyleIdx="6" presStyleCnt="9">
        <dgm:presLayoutVars>
          <dgm:bulletEnabled val="1"/>
        </dgm:presLayoutVars>
      </dgm:prSet>
      <dgm:spPr/>
    </dgm:pt>
    <dgm:pt modelId="{CF444BF9-BE23-4C08-92B4-23715637EBD7}" type="pres">
      <dgm:prSet presAssocID="{A615EEB2-DA7A-4844-B1B2-7C6915BD72AD}" presName="parSpace" presStyleCnt="0"/>
      <dgm:spPr/>
    </dgm:pt>
    <dgm:pt modelId="{8789B62A-068E-482B-A4CE-3B8A69A63DE1}" type="pres">
      <dgm:prSet presAssocID="{84F7D1AF-DFC0-47ED-9F9F-748BC9C52214}" presName="parTxOnly" presStyleLbl="node1" presStyleIdx="7" presStyleCnt="9" custLinFactNeighborX="8005">
        <dgm:presLayoutVars>
          <dgm:bulletEnabled val="1"/>
        </dgm:presLayoutVars>
      </dgm:prSet>
      <dgm:spPr/>
    </dgm:pt>
    <dgm:pt modelId="{2F5C0115-96E4-47FD-BF35-D0994A00C0F1}" type="pres">
      <dgm:prSet presAssocID="{EC55D00C-7C4F-4526-A669-F78105FC2184}" presName="parSpace" presStyleCnt="0"/>
      <dgm:spPr/>
    </dgm:pt>
    <dgm:pt modelId="{F4B4CC67-5A72-45B7-B8A5-35D2E5EFC891}" type="pres">
      <dgm:prSet presAssocID="{39A9D871-02E1-47FE-B9AD-6A417E433AF5}" presName="parTxOnly" presStyleLbl="node1" presStyleIdx="8" presStyleCnt="9">
        <dgm:presLayoutVars>
          <dgm:bulletEnabled val="1"/>
        </dgm:presLayoutVars>
      </dgm:prSet>
      <dgm:spPr/>
    </dgm:pt>
  </dgm:ptLst>
  <dgm:cxnLst>
    <dgm:cxn modelId="{FF797225-127A-421B-A360-A7C47526F784}" srcId="{B01FDD22-1F82-474C-9873-240BD1889D98}" destId="{96CFFBEF-FE2C-4A37-B8CA-3ACC40249046}" srcOrd="2" destOrd="0" parTransId="{186DBD10-0F7C-4E83-9DC1-DF9160DD402E}" sibTransId="{765F43DF-229B-422D-86A8-DBA6488D3A4A}"/>
    <dgm:cxn modelId="{3EDB5428-BA3D-4893-9331-5CA1FADE0E6B}" srcId="{B01FDD22-1F82-474C-9873-240BD1889D98}" destId="{45578523-D1B0-45E8-B669-601F5C1F1F29}" srcOrd="0" destOrd="0" parTransId="{90A828D6-E721-436A-BC3A-F3BA454554FB}" sibTransId="{E97A6216-E585-4BC6-919A-0B7B198BA311}"/>
    <dgm:cxn modelId="{0E5F683C-B9DF-4CBD-8AC3-AD23C6AD6D58}" srcId="{B01FDD22-1F82-474C-9873-240BD1889D98}" destId="{E979F1AF-108F-42E4-B376-C990CD84D1A7}" srcOrd="5" destOrd="0" parTransId="{16AD5704-99B7-4DC8-AD4E-42C5A96C0B0A}" sibTransId="{91C0220C-7527-4C8A-ADC9-9F601B1E60E8}"/>
    <dgm:cxn modelId="{4B9A6485-7180-4144-A637-D12481A61171}" srcId="{B01FDD22-1F82-474C-9873-240BD1889D98}" destId="{84F7D1AF-DFC0-47ED-9F9F-748BC9C52214}" srcOrd="7" destOrd="0" parTransId="{C9C6AE1D-0E73-4EAB-8F28-2FE806F4C5DB}" sibTransId="{EC55D00C-7C4F-4526-A669-F78105FC2184}"/>
    <dgm:cxn modelId="{D63B628A-FC95-4108-9340-81442C8855BD}" type="presOf" srcId="{CD1730A8-3033-4A46-89CF-65FCE34980BE}" destId="{0066A09A-2B0E-472C-824C-01F579BF32E8}" srcOrd="0" destOrd="0" presId="urn:microsoft.com/office/officeart/2005/8/layout/hChevron3"/>
    <dgm:cxn modelId="{4B6BA097-B3FB-4046-8A16-D26DB74BE26B}" type="presOf" srcId="{8A3CD17E-288D-463F-B5E1-38AD5BCF196F}" destId="{F4BE8B46-E6AE-42CA-87B6-04C0B7FA1D26}" srcOrd="0" destOrd="0" presId="urn:microsoft.com/office/officeart/2005/8/layout/hChevron3"/>
    <dgm:cxn modelId="{7F9551A7-2439-4AE1-8473-2262606D711B}" type="presOf" srcId="{96CFFBEF-FE2C-4A37-B8CA-3ACC40249046}" destId="{5A25AC6E-090B-4DC1-A183-61ECF1F15585}" srcOrd="0" destOrd="0" presId="urn:microsoft.com/office/officeart/2005/8/layout/hChevron3"/>
    <dgm:cxn modelId="{48DDDAAE-7419-4849-8C18-50E9F8152CBF}" type="presOf" srcId="{22ABA319-8EC6-416D-B2BF-B88A36F3F250}" destId="{080479C0-C6F5-474D-8B1A-EDD24F6E6829}" srcOrd="0" destOrd="0" presId="urn:microsoft.com/office/officeart/2005/8/layout/hChevron3"/>
    <dgm:cxn modelId="{F1E1E2B6-CB72-4FCC-B2C1-46DA459A098B}" type="presOf" srcId="{B01FDD22-1F82-474C-9873-240BD1889D98}" destId="{E0090BA2-9AE5-4F65-BA97-1DED6E333088}" srcOrd="0" destOrd="0" presId="urn:microsoft.com/office/officeart/2005/8/layout/hChevron3"/>
    <dgm:cxn modelId="{9594B3B8-02E1-40FE-869E-E4DA5D89F3B0}" srcId="{B01FDD22-1F82-474C-9873-240BD1889D98}" destId="{8A3CD17E-288D-463F-B5E1-38AD5BCF196F}" srcOrd="1" destOrd="0" parTransId="{46267EA7-74B4-4B0C-B190-E4CE587F828C}" sibTransId="{0E286BC4-84DD-4E9A-8FEF-B04C85E4535D}"/>
    <dgm:cxn modelId="{C46207BA-320E-4AFE-8B67-DC7F8B8F7865}" type="presOf" srcId="{3630DF53-7D82-4CF9-8AE2-DFC953E2EEB3}" destId="{F233CD01-067E-4EFF-9217-ED7F2BBF27F5}" srcOrd="0" destOrd="0" presId="urn:microsoft.com/office/officeart/2005/8/layout/hChevron3"/>
    <dgm:cxn modelId="{E0EF90BF-7730-429B-9286-6DC6AF3125E2}" type="presOf" srcId="{45578523-D1B0-45E8-B669-601F5C1F1F29}" destId="{8B0EBA4D-6F62-4554-99B9-A4F594F372FA}" srcOrd="0" destOrd="0" presId="urn:microsoft.com/office/officeart/2005/8/layout/hChevron3"/>
    <dgm:cxn modelId="{E0CF6EC6-88BE-4752-8C2C-F7EC107D741B}" srcId="{B01FDD22-1F82-474C-9873-240BD1889D98}" destId="{39A9D871-02E1-47FE-B9AD-6A417E433AF5}" srcOrd="8" destOrd="0" parTransId="{043E04C0-6E32-4B0E-82A0-B627F5AE41EF}" sibTransId="{6C05A72F-B972-498C-8A4C-9E539EB62004}"/>
    <dgm:cxn modelId="{48FBFECB-44E1-4565-8006-8FE7628B1B5C}" srcId="{B01FDD22-1F82-474C-9873-240BD1889D98}" destId="{22ABA319-8EC6-416D-B2BF-B88A36F3F250}" srcOrd="4" destOrd="0" parTransId="{CFD4766C-2B2C-4281-B4EF-FA8D902BBB09}" sibTransId="{B55E8E9F-E7D2-4AE7-A377-8D0E7715CBA2}"/>
    <dgm:cxn modelId="{7BAF6CCE-AE1C-457B-8818-53B27D44F73F}" type="presOf" srcId="{E979F1AF-108F-42E4-B376-C990CD84D1A7}" destId="{2E48E587-9C7F-408E-BBF1-263C768D4E83}" srcOrd="0" destOrd="0" presId="urn:microsoft.com/office/officeart/2005/8/layout/hChevron3"/>
    <dgm:cxn modelId="{00BE7CCF-A10D-4B56-B5EA-2D434B983919}" type="presOf" srcId="{84F7D1AF-DFC0-47ED-9F9F-748BC9C52214}" destId="{8789B62A-068E-482B-A4CE-3B8A69A63DE1}" srcOrd="0" destOrd="0" presId="urn:microsoft.com/office/officeart/2005/8/layout/hChevron3"/>
    <dgm:cxn modelId="{0D47C7D5-48ED-41D3-B8B6-530DAEF043D3}" type="presOf" srcId="{39A9D871-02E1-47FE-B9AD-6A417E433AF5}" destId="{F4B4CC67-5A72-45B7-B8A5-35D2E5EFC891}" srcOrd="0" destOrd="0" presId="urn:microsoft.com/office/officeart/2005/8/layout/hChevron3"/>
    <dgm:cxn modelId="{928229E8-BBA7-4DED-AFCB-3EDB9F4EA78A}" srcId="{B01FDD22-1F82-474C-9873-240BD1889D98}" destId="{3630DF53-7D82-4CF9-8AE2-DFC953E2EEB3}" srcOrd="3" destOrd="0" parTransId="{1D2878D8-9753-469C-B51E-B669335CE9BC}" sibTransId="{B303E601-7304-4C37-BC21-A799979D2116}"/>
    <dgm:cxn modelId="{637F62EB-E580-45FA-9C6B-8A08D6931105}" srcId="{B01FDD22-1F82-474C-9873-240BD1889D98}" destId="{CD1730A8-3033-4A46-89CF-65FCE34980BE}" srcOrd="6" destOrd="0" parTransId="{091FDEFA-9D2A-4694-B423-3007A1D35FD8}" sibTransId="{A615EEB2-DA7A-4844-B1B2-7C6915BD72AD}"/>
    <dgm:cxn modelId="{02F2F41D-EF9A-49A1-B913-3FCA8F7EFBFB}" type="presParOf" srcId="{E0090BA2-9AE5-4F65-BA97-1DED6E333088}" destId="{8B0EBA4D-6F62-4554-99B9-A4F594F372FA}" srcOrd="0" destOrd="0" presId="urn:microsoft.com/office/officeart/2005/8/layout/hChevron3"/>
    <dgm:cxn modelId="{B89248BC-5CB0-49AE-AF57-3FE7C3A54E61}" type="presParOf" srcId="{E0090BA2-9AE5-4F65-BA97-1DED6E333088}" destId="{13795EC0-06DB-4217-ABA9-4D5C95C2A449}" srcOrd="1" destOrd="0" presId="urn:microsoft.com/office/officeart/2005/8/layout/hChevron3"/>
    <dgm:cxn modelId="{4F76D856-0F97-43DD-874C-5368DDF8A43E}" type="presParOf" srcId="{E0090BA2-9AE5-4F65-BA97-1DED6E333088}" destId="{F4BE8B46-E6AE-42CA-87B6-04C0B7FA1D26}" srcOrd="2" destOrd="0" presId="urn:microsoft.com/office/officeart/2005/8/layout/hChevron3"/>
    <dgm:cxn modelId="{C34BA4F1-9A69-4E39-B533-F7F30E624264}" type="presParOf" srcId="{E0090BA2-9AE5-4F65-BA97-1DED6E333088}" destId="{1BAABF1D-53B8-4191-B7A3-6A9F1B2FB081}" srcOrd="3" destOrd="0" presId="urn:microsoft.com/office/officeart/2005/8/layout/hChevron3"/>
    <dgm:cxn modelId="{4ED3597F-6628-48FD-ACCF-994881B1694A}" type="presParOf" srcId="{E0090BA2-9AE5-4F65-BA97-1DED6E333088}" destId="{5A25AC6E-090B-4DC1-A183-61ECF1F15585}" srcOrd="4" destOrd="0" presId="urn:microsoft.com/office/officeart/2005/8/layout/hChevron3"/>
    <dgm:cxn modelId="{8892F01B-0E0F-4ED8-97C1-E10044D6ED8D}" type="presParOf" srcId="{E0090BA2-9AE5-4F65-BA97-1DED6E333088}" destId="{B294BB1F-88C9-4946-BB1D-74DAF817BE2E}" srcOrd="5" destOrd="0" presId="urn:microsoft.com/office/officeart/2005/8/layout/hChevron3"/>
    <dgm:cxn modelId="{AF51BA15-75CC-42B3-A0AD-0AF6D6EB2D72}" type="presParOf" srcId="{E0090BA2-9AE5-4F65-BA97-1DED6E333088}" destId="{F233CD01-067E-4EFF-9217-ED7F2BBF27F5}" srcOrd="6" destOrd="0" presId="urn:microsoft.com/office/officeart/2005/8/layout/hChevron3"/>
    <dgm:cxn modelId="{76609770-7645-450F-BAA1-CB25A4D0760B}" type="presParOf" srcId="{E0090BA2-9AE5-4F65-BA97-1DED6E333088}" destId="{106892F3-DF9D-419E-BE3C-412043571B4F}" srcOrd="7" destOrd="0" presId="urn:microsoft.com/office/officeart/2005/8/layout/hChevron3"/>
    <dgm:cxn modelId="{C8E19DEE-F165-4963-81E6-F4C2E23E5464}" type="presParOf" srcId="{E0090BA2-9AE5-4F65-BA97-1DED6E333088}" destId="{080479C0-C6F5-474D-8B1A-EDD24F6E6829}" srcOrd="8" destOrd="0" presId="urn:microsoft.com/office/officeart/2005/8/layout/hChevron3"/>
    <dgm:cxn modelId="{C1E5DDC2-CC47-47E9-9219-1EAE1112C097}" type="presParOf" srcId="{E0090BA2-9AE5-4F65-BA97-1DED6E333088}" destId="{098E2942-EE96-47E2-B5EE-702492310081}" srcOrd="9" destOrd="0" presId="urn:microsoft.com/office/officeart/2005/8/layout/hChevron3"/>
    <dgm:cxn modelId="{4908F487-2D9B-4CC4-91A9-46C9ACEDE72C}" type="presParOf" srcId="{E0090BA2-9AE5-4F65-BA97-1DED6E333088}" destId="{2E48E587-9C7F-408E-BBF1-263C768D4E83}" srcOrd="10" destOrd="0" presId="urn:microsoft.com/office/officeart/2005/8/layout/hChevron3"/>
    <dgm:cxn modelId="{D3F95723-99A7-44BE-83CE-CD17924D94EF}" type="presParOf" srcId="{E0090BA2-9AE5-4F65-BA97-1DED6E333088}" destId="{4F29F799-CDD4-426B-B607-CB1A8A1F579E}" srcOrd="11" destOrd="0" presId="urn:microsoft.com/office/officeart/2005/8/layout/hChevron3"/>
    <dgm:cxn modelId="{67875E9A-822F-4E45-AB79-C3E92D53E4FF}" type="presParOf" srcId="{E0090BA2-9AE5-4F65-BA97-1DED6E333088}" destId="{0066A09A-2B0E-472C-824C-01F579BF32E8}" srcOrd="12" destOrd="0" presId="urn:microsoft.com/office/officeart/2005/8/layout/hChevron3"/>
    <dgm:cxn modelId="{EF662175-A2DA-4C26-89B1-36810D8A1176}" type="presParOf" srcId="{E0090BA2-9AE5-4F65-BA97-1DED6E333088}" destId="{CF444BF9-BE23-4C08-92B4-23715637EBD7}" srcOrd="13" destOrd="0" presId="urn:microsoft.com/office/officeart/2005/8/layout/hChevron3"/>
    <dgm:cxn modelId="{1875655F-1D56-4AA2-BC56-8079EDAB0194}" type="presParOf" srcId="{E0090BA2-9AE5-4F65-BA97-1DED6E333088}" destId="{8789B62A-068E-482B-A4CE-3B8A69A63DE1}" srcOrd="14" destOrd="0" presId="urn:microsoft.com/office/officeart/2005/8/layout/hChevron3"/>
    <dgm:cxn modelId="{6A7A9C38-C89D-4344-92DA-610192DEAEB3}" type="presParOf" srcId="{E0090BA2-9AE5-4F65-BA97-1DED6E333088}" destId="{2F5C0115-96E4-47FD-BF35-D0994A00C0F1}" srcOrd="15" destOrd="0" presId="urn:microsoft.com/office/officeart/2005/8/layout/hChevron3"/>
    <dgm:cxn modelId="{91A9B802-8E6A-4F60-B3AB-CEAA517331B7}" type="presParOf" srcId="{E0090BA2-9AE5-4F65-BA97-1DED6E333088}" destId="{F4B4CC67-5A72-45B7-B8A5-35D2E5EFC891}" srcOrd="1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7845A-C955-4B90-A5AB-D0D1A312C288}">
      <dsp:nvSpPr>
        <dsp:cNvPr id="0" name=""/>
        <dsp:cNvSpPr/>
      </dsp:nvSpPr>
      <dsp:spPr>
        <a:xfrm>
          <a:off x="8786" y="2154536"/>
          <a:ext cx="5252078" cy="2100831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>
              <a:solidFill>
                <a:schemeClr val="tx1">
                  <a:lumMod val="85000"/>
                  <a:lumOff val="15000"/>
                </a:schemeClr>
              </a:solidFill>
            </a:rPr>
            <a:t>Phase 1 – Grant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>
              <a:solidFill>
                <a:schemeClr val="tx1">
                  <a:lumMod val="85000"/>
                  <a:lumOff val="15000"/>
                </a:schemeClr>
              </a:solidFill>
            </a:rPr>
            <a:t>(4 months, 400k€)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u="sng" kern="1200" dirty="0">
              <a:solidFill>
                <a:schemeClr val="tx1">
                  <a:lumMod val="85000"/>
                  <a:lumOff val="15000"/>
                </a:schemeClr>
              </a:solidFill>
            </a:rPr>
            <a:t>12 companies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Prepare a technical and financial roadmap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>
              <a:solidFill>
                <a:schemeClr val="tx1">
                  <a:lumMod val="85000"/>
                  <a:lumOff val="15000"/>
                </a:schemeClr>
              </a:solidFill>
            </a:rPr>
            <a:t>Support from EIB </a:t>
          </a:r>
          <a:r>
            <a:rPr lang="en-IE" sz="18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InvestEU</a:t>
          </a:r>
          <a:r>
            <a:rPr lang="en-IE" sz="1800" kern="1200" dirty="0">
              <a:solidFill>
                <a:schemeClr val="tx1">
                  <a:lumMod val="85000"/>
                  <a:lumOff val="15000"/>
                </a:schemeClr>
              </a:solidFill>
            </a:rPr>
            <a:t> Advisory</a:t>
          </a:r>
          <a:endParaRPr lang="en-IE" sz="1800" b="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059202" y="2154536"/>
        <a:ext cx="3151247" cy="2100831"/>
      </dsp:txXfrm>
    </dsp:sp>
    <dsp:sp modelId="{9A108C07-B8FC-454C-B934-B48390ACB043}">
      <dsp:nvSpPr>
        <dsp:cNvPr id="0" name=""/>
        <dsp:cNvSpPr/>
      </dsp:nvSpPr>
      <dsp:spPr>
        <a:xfrm>
          <a:off x="4735657" y="2154536"/>
          <a:ext cx="5252078" cy="2100831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>
              <a:solidFill>
                <a:schemeClr val="tx1">
                  <a:lumMod val="85000"/>
                  <a:lumOff val="15000"/>
                </a:schemeClr>
              </a:solidFill>
            </a:rPr>
            <a:t>Phase 2 – Convertible Loan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>
              <a:solidFill>
                <a:schemeClr val="tx1">
                  <a:lumMod val="85000"/>
                  <a:lumOff val="15000"/>
                </a:schemeClr>
              </a:solidFill>
            </a:rPr>
            <a:t>(5-8 years, up to 30M€)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u="sng" kern="1200" dirty="0">
              <a:solidFill>
                <a:schemeClr val="tx1">
                  <a:lumMod val="85000"/>
                  <a:lumOff val="15000"/>
                </a:schemeClr>
              </a:solidFill>
            </a:rPr>
            <a:t>6 companies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Bankable Deployment, Scalability, and Real-World Demonstrations</a:t>
          </a:r>
          <a:endParaRPr lang="en-IE" sz="1800" b="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5786073" y="2154536"/>
        <a:ext cx="3151247" cy="21008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EBA4D-6F62-4554-99B9-A4F594F372FA}">
      <dsp:nvSpPr>
        <dsp:cNvPr id="0" name=""/>
        <dsp:cNvSpPr/>
      </dsp:nvSpPr>
      <dsp:spPr>
        <a:xfrm>
          <a:off x="41728" y="130349"/>
          <a:ext cx="1497154" cy="598861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09/10/2025</a:t>
          </a:r>
        </a:p>
      </dsp:txBody>
      <dsp:txXfrm>
        <a:off x="41728" y="130349"/>
        <a:ext cx="1347439" cy="598861"/>
      </dsp:txXfrm>
    </dsp:sp>
    <dsp:sp modelId="{F4BE8B46-E6AE-42CA-87B6-04C0B7FA1D26}">
      <dsp:nvSpPr>
        <dsp:cNvPr id="0" name=""/>
        <dsp:cNvSpPr/>
      </dsp:nvSpPr>
      <dsp:spPr>
        <a:xfrm>
          <a:off x="1226837" y="130349"/>
          <a:ext cx="1497154" cy="598861"/>
        </a:xfrm>
        <a:prstGeom prst="chevron">
          <a:avLst/>
        </a:prstGeom>
        <a:solidFill>
          <a:schemeClr val="accent2">
            <a:shade val="80000"/>
            <a:hueOff val="0"/>
            <a:satOff val="-3502"/>
            <a:lumOff val="39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14/10/2025</a:t>
          </a:r>
        </a:p>
      </dsp:txBody>
      <dsp:txXfrm>
        <a:off x="1526268" y="130349"/>
        <a:ext cx="898293" cy="598861"/>
      </dsp:txXfrm>
    </dsp:sp>
    <dsp:sp modelId="{5A25AC6E-090B-4DC1-A183-61ECF1F15585}">
      <dsp:nvSpPr>
        <dsp:cNvPr id="0" name=""/>
        <dsp:cNvSpPr/>
      </dsp:nvSpPr>
      <dsp:spPr>
        <a:xfrm>
          <a:off x="2400591" y="130349"/>
          <a:ext cx="1497154" cy="598861"/>
        </a:xfrm>
        <a:prstGeom prst="chevron">
          <a:avLst/>
        </a:prstGeom>
        <a:solidFill>
          <a:schemeClr val="accent2">
            <a:shade val="80000"/>
            <a:hueOff val="0"/>
            <a:satOff val="-7005"/>
            <a:lumOff val="79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82677" rIns="41339" bIns="82677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100" kern="1200"/>
        </a:p>
      </dsp:txBody>
      <dsp:txXfrm>
        <a:off x="2700022" y="130349"/>
        <a:ext cx="898293" cy="598861"/>
      </dsp:txXfrm>
    </dsp:sp>
    <dsp:sp modelId="{F233CD01-067E-4EFF-9217-ED7F2BBF27F5}">
      <dsp:nvSpPr>
        <dsp:cNvPr id="0" name=""/>
        <dsp:cNvSpPr/>
      </dsp:nvSpPr>
      <dsp:spPr>
        <a:xfrm>
          <a:off x="3622284" y="130349"/>
          <a:ext cx="1497154" cy="598861"/>
        </a:xfrm>
        <a:prstGeom prst="chevron">
          <a:avLst/>
        </a:prstGeom>
        <a:solidFill>
          <a:schemeClr val="accent2">
            <a:shade val="80000"/>
            <a:hueOff val="0"/>
            <a:satOff val="-10507"/>
            <a:lumOff val="119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08/01/2026</a:t>
          </a:r>
        </a:p>
      </dsp:txBody>
      <dsp:txXfrm>
        <a:off x="3921715" y="130349"/>
        <a:ext cx="898293" cy="598861"/>
      </dsp:txXfrm>
    </dsp:sp>
    <dsp:sp modelId="{080479C0-C6F5-474D-8B1A-EDD24F6E6829}">
      <dsp:nvSpPr>
        <dsp:cNvPr id="0" name=""/>
        <dsp:cNvSpPr/>
      </dsp:nvSpPr>
      <dsp:spPr>
        <a:xfrm>
          <a:off x="4833892" y="130349"/>
          <a:ext cx="1497154" cy="598861"/>
        </a:xfrm>
        <a:prstGeom prst="chevron">
          <a:avLst/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Jan. 2026</a:t>
          </a:r>
        </a:p>
      </dsp:txBody>
      <dsp:txXfrm>
        <a:off x="5133323" y="130349"/>
        <a:ext cx="898293" cy="598861"/>
      </dsp:txXfrm>
    </dsp:sp>
    <dsp:sp modelId="{2E48E587-9C7F-408E-BBF1-263C768D4E83}">
      <dsp:nvSpPr>
        <dsp:cNvPr id="0" name=""/>
        <dsp:cNvSpPr/>
      </dsp:nvSpPr>
      <dsp:spPr>
        <a:xfrm>
          <a:off x="5993762" y="130349"/>
          <a:ext cx="1497154" cy="598861"/>
        </a:xfrm>
        <a:prstGeom prst="chevron">
          <a:avLst/>
        </a:prstGeom>
        <a:solidFill>
          <a:schemeClr val="accent2">
            <a:shade val="80000"/>
            <a:hueOff val="0"/>
            <a:satOff val="-17512"/>
            <a:lumOff val="198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Feb. 2026</a:t>
          </a:r>
        </a:p>
      </dsp:txBody>
      <dsp:txXfrm>
        <a:off x="6293193" y="130349"/>
        <a:ext cx="898293" cy="598861"/>
      </dsp:txXfrm>
    </dsp:sp>
    <dsp:sp modelId="{0066A09A-2B0E-472C-824C-01F579BF32E8}">
      <dsp:nvSpPr>
        <dsp:cNvPr id="0" name=""/>
        <dsp:cNvSpPr/>
      </dsp:nvSpPr>
      <dsp:spPr>
        <a:xfrm>
          <a:off x="7191486" y="130349"/>
          <a:ext cx="1497154" cy="598861"/>
        </a:xfrm>
        <a:prstGeom prst="chevron">
          <a:avLst/>
        </a:prstGeom>
        <a:solidFill>
          <a:schemeClr val="accent2">
            <a:shade val="80000"/>
            <a:hueOff val="0"/>
            <a:satOff val="-21014"/>
            <a:lumOff val="238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bg1"/>
              </a:solidFill>
            </a:rPr>
            <a:t>Feb. / Mar. 2026</a:t>
          </a:r>
        </a:p>
      </dsp:txBody>
      <dsp:txXfrm>
        <a:off x="7490917" y="130349"/>
        <a:ext cx="898293" cy="598861"/>
      </dsp:txXfrm>
    </dsp:sp>
    <dsp:sp modelId="{8789B62A-068E-482B-A4CE-3B8A69A63DE1}">
      <dsp:nvSpPr>
        <dsp:cNvPr id="0" name=""/>
        <dsp:cNvSpPr/>
      </dsp:nvSpPr>
      <dsp:spPr>
        <a:xfrm>
          <a:off x="8413179" y="130349"/>
          <a:ext cx="1497154" cy="598861"/>
        </a:xfrm>
        <a:prstGeom prst="chevron">
          <a:avLst/>
        </a:prstGeom>
        <a:solidFill>
          <a:schemeClr val="accent2">
            <a:shade val="80000"/>
            <a:hueOff val="0"/>
            <a:satOff val="-24517"/>
            <a:lumOff val="277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April 2026</a:t>
          </a:r>
        </a:p>
      </dsp:txBody>
      <dsp:txXfrm>
        <a:off x="8712610" y="130349"/>
        <a:ext cx="898293" cy="598861"/>
      </dsp:txXfrm>
    </dsp:sp>
    <dsp:sp modelId="{F4B4CC67-5A72-45B7-B8A5-35D2E5EFC891}">
      <dsp:nvSpPr>
        <dsp:cNvPr id="0" name=""/>
        <dsp:cNvSpPr/>
      </dsp:nvSpPr>
      <dsp:spPr>
        <a:xfrm>
          <a:off x="9586933" y="130349"/>
          <a:ext cx="1497154" cy="598861"/>
        </a:xfrm>
        <a:prstGeom prst="chevron">
          <a:avLst/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82677" rIns="41339" bIns="82677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100" kern="1200"/>
        </a:p>
      </dsp:txBody>
      <dsp:txXfrm>
        <a:off x="9886364" y="130349"/>
        <a:ext cx="898293" cy="598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317" cy="49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8222" y="0"/>
            <a:ext cx="2922317" cy="49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9915"/>
            <a:ext cx="2922317" cy="49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8222" y="9379915"/>
            <a:ext cx="2922317" cy="49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317" cy="49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8222" y="0"/>
            <a:ext cx="2922317" cy="49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3" y="741363"/>
            <a:ext cx="6581775" cy="3703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897" y="4690747"/>
            <a:ext cx="5394320" cy="444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915"/>
            <a:ext cx="2922317" cy="49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8222" y="9379915"/>
            <a:ext cx="2922317" cy="49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To accelerate Europe's leadership in quantum computing, the EU has launched a bold two-phase Quantum Grand Challenge to support breakthrough startups.</a:t>
            </a:r>
            <a:endParaRPr lang="en-US" dirty="0"/>
          </a:p>
          <a:p>
            <a:r>
              <a:rPr lang="en-US" i="1" dirty="0"/>
              <a:t>In </a:t>
            </a:r>
            <a:r>
              <a:rPr lang="en-US" b="1" i="1" dirty="0"/>
              <a:t>Phase 1</a:t>
            </a:r>
            <a:r>
              <a:rPr lang="en-US" i="1" dirty="0"/>
              <a:t>, up to 15 European startups will receive €400,000 grants each to develop and demonstrate early prototypes of their integrated quantum computing platforms—both hardware and software.</a:t>
            </a:r>
            <a:endParaRPr lang="en-US" dirty="0"/>
          </a:p>
          <a:p>
            <a:r>
              <a:rPr lang="en-US" i="1" dirty="0"/>
              <a:t>They must also deliver robust technical and financial roadmaps and prove their potential through benchmarking and real-world relevance.</a:t>
            </a:r>
            <a:endParaRPr lang="en-US" dirty="0"/>
          </a:p>
          <a:p>
            <a:r>
              <a:rPr lang="en-US" i="1" dirty="0"/>
              <a:t>After evaluation, the </a:t>
            </a:r>
            <a:r>
              <a:rPr lang="en-US" b="1" i="1" dirty="0"/>
              <a:t>top 6 or 7 companies</a:t>
            </a:r>
            <a:r>
              <a:rPr lang="en-US" i="1" dirty="0"/>
              <a:t> will be selected for </a:t>
            </a:r>
            <a:r>
              <a:rPr lang="en-US" b="1" i="1" dirty="0"/>
              <a:t>Phase 2</a:t>
            </a:r>
            <a:r>
              <a:rPr lang="en-US" i="1" dirty="0"/>
              <a:t>, where they can receive long-term investment of up to €30 million under </a:t>
            </a:r>
            <a:r>
              <a:rPr lang="en-US" b="1" i="1" dirty="0" err="1"/>
              <a:t>InvestEU</a:t>
            </a:r>
            <a:r>
              <a:rPr lang="en-US" i="1" dirty="0"/>
              <a:t>.</a:t>
            </a:r>
            <a:endParaRPr lang="en-US" dirty="0"/>
          </a:p>
          <a:p>
            <a:r>
              <a:rPr lang="en-US" i="1" dirty="0"/>
              <a:t>These scale-up projects will focus on bankable deployment, integration with supercomputing </a:t>
            </a:r>
            <a:r>
              <a:rPr lang="en-US" i="1" dirty="0" err="1"/>
              <a:t>centres</a:t>
            </a:r>
            <a:r>
              <a:rPr lang="en-US" i="1" dirty="0"/>
              <a:t>, and concrete industrial or societal use cases.</a:t>
            </a:r>
            <a:endParaRPr lang="en-US" dirty="0"/>
          </a:p>
          <a:p>
            <a:r>
              <a:rPr lang="en-US" i="1" dirty="0"/>
              <a:t>The initiative is backed by the </a:t>
            </a:r>
            <a:r>
              <a:rPr lang="en-US" b="1" i="1" dirty="0"/>
              <a:t>European Investment Bank</a:t>
            </a:r>
            <a:r>
              <a:rPr lang="en-US" i="1" dirty="0"/>
              <a:t> and contributes to the Strategic Technologies for Europe Platform (STEP), offering recipients the </a:t>
            </a:r>
            <a:r>
              <a:rPr lang="en-US" b="1" i="1" dirty="0"/>
              <a:t>Sovereignty Seal</a:t>
            </a:r>
            <a:r>
              <a:rPr lang="en-US" i="1" dirty="0"/>
              <a:t>—a quality label enabling access to broader EU and national co-financing.</a:t>
            </a:r>
            <a:endParaRPr lang="en-US" dirty="0"/>
          </a:p>
          <a:p>
            <a:r>
              <a:rPr lang="en-US" i="1" dirty="0"/>
              <a:t>This challenge is not just about funding—it’s about identifying the champions who will build Europe’s full-stack quantum computers and bring them to market.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669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599F3-1FE5-1F92-C909-FD742B023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C60FDC-B533-EC1D-9551-2A400BC2D8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D39206-3901-D1D9-D7F4-6F36B60405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E9F6A-D75F-7780-F155-516C8B1DE4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609EA-7412-42EC-BFD6-3852BA5652A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717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b="0" dirty="0">
                <a:solidFill>
                  <a:srgbClr val="0F5494"/>
                </a:solidFill>
              </a:rPr>
              <a:t>Develop, deploy, extend &amp; maintain a world-leading supercomputing, quantum computing, service &amp; data infrastructure ecosystem in Europe</a:t>
            </a:r>
          </a:p>
          <a:p>
            <a:endParaRPr lang="en-GB" sz="1200" b="0" dirty="0">
              <a:solidFill>
                <a:srgbClr val="0F549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dirty="0">
                <a:solidFill>
                  <a:srgbClr val="0F5494"/>
                </a:solidFill>
              </a:rPr>
              <a:t>Support the development of innovative supercomputing components, technologies, knowledge &amp; applications to underpin a competitive European supply 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b="0" dirty="0">
              <a:solidFill>
                <a:srgbClr val="0F549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dirty="0">
                <a:solidFill>
                  <a:srgbClr val="0F5494"/>
                </a:solidFill>
              </a:rPr>
              <a:t>Widen the use of HPC &amp; quantum infrastructure to a large number of public &amp; private users wherever they are located in Europe and support the development of Key skills for European science and industry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454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720F8-A5F4-F2B6-48DB-910A030BD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68616F-3A97-48A7-3D32-59F7289C76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602FCA-E12C-3919-8912-E87EC4422B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b="0" dirty="0">
                <a:solidFill>
                  <a:srgbClr val="0F5494"/>
                </a:solidFill>
              </a:rPr>
              <a:t>Develop, deploy, extend &amp; maintain a world-leading supercomputing, quantum computing, service &amp; data infrastructure ecosystem in Europe</a:t>
            </a:r>
          </a:p>
          <a:p>
            <a:endParaRPr lang="en-GB" sz="1200" b="0" dirty="0">
              <a:solidFill>
                <a:srgbClr val="0F549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dirty="0">
                <a:solidFill>
                  <a:srgbClr val="0F5494"/>
                </a:solidFill>
              </a:rPr>
              <a:t>Support the development of innovative supercomputing components, technologies, knowledge &amp; applications to underpin a competitive European supply 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b="0" dirty="0">
              <a:solidFill>
                <a:srgbClr val="0F549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dirty="0">
                <a:solidFill>
                  <a:srgbClr val="0F5494"/>
                </a:solidFill>
              </a:rPr>
              <a:t>Widen the use of HPC &amp; quantum infrastructure to a large number of public &amp; private users wherever they are located in Europe and support the development of Key skills for European science and industry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A8A74-2793-1DF6-E449-ED9940AFC6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433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B2C9D-D321-AF3F-859A-6CC3F7AEA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3DE209-EAE3-F30D-8E8D-8CBB730785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652AB8-06D4-04A9-C35A-218728ABB2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b="0" dirty="0">
                <a:solidFill>
                  <a:srgbClr val="0F5494"/>
                </a:solidFill>
              </a:rPr>
              <a:t>Develop, deploy, extend &amp; maintain a world-leading supercomputing, quantum computing, service &amp; data infrastructure ecosystem in Europe</a:t>
            </a:r>
          </a:p>
          <a:p>
            <a:endParaRPr lang="en-GB" sz="1200" b="0" dirty="0">
              <a:solidFill>
                <a:srgbClr val="0F549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dirty="0">
                <a:solidFill>
                  <a:srgbClr val="0F5494"/>
                </a:solidFill>
              </a:rPr>
              <a:t>Support the development of innovative supercomputing components, technologies, knowledge &amp; applications to underpin a competitive European supply 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b="0" dirty="0">
              <a:solidFill>
                <a:srgbClr val="0F549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dirty="0">
                <a:solidFill>
                  <a:srgbClr val="0F5494"/>
                </a:solidFill>
              </a:rPr>
              <a:t>Widen the use of HPC &amp; quantum infrastructure to a large number of public &amp; private users wherever they are located in Europe and support the development of Key skills for European science and industry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9686F7-DAF9-2AAB-BB12-C90340E804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664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231" y="2708923"/>
            <a:ext cx="10363200" cy="1362075"/>
          </a:xfrm>
        </p:spPr>
        <p:txBody>
          <a:bodyPr anchor="t"/>
          <a:lstStyle>
            <a:lvl1pPr algn="l">
              <a:defRPr sz="3600" b="1"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231" y="407707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284" y="0"/>
            <a:ext cx="6943097" cy="26642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71E4-2CC2-4DD8-85B3-7472DEC9825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28/11/2025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8EF5-75AE-400B-8789-7B1747EC307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515" y="4"/>
            <a:ext cx="2985503" cy="129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8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" y="981075"/>
            <a:ext cx="12240684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 b="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7651" y="131763"/>
            <a:ext cx="1627716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32102" y="2420941"/>
            <a:ext cx="6720417" cy="790575"/>
          </a:xfrm>
        </p:spPr>
        <p:txBody>
          <a:bodyPr/>
          <a:lstStyle>
            <a:lvl1pPr marL="3175" algn="ctr">
              <a:defRPr sz="5200">
                <a:solidFill>
                  <a:srgbClr val="FFD624"/>
                </a:solidFill>
              </a:defRPr>
            </a:lvl1pPr>
          </a:lstStyle>
          <a:p>
            <a:r>
              <a:rPr lang="fr-BE"/>
              <a:t>Title</a:t>
            </a: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14917" y="3716341"/>
            <a:ext cx="11377083" cy="1728787"/>
          </a:xfrm>
        </p:spPr>
        <p:txBody>
          <a:bodyPr/>
          <a:lstStyle>
            <a:lvl1pPr marL="0" indent="0" algn="ctr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r>
              <a:rPr lang="fr-BE"/>
              <a:t>Subtitle</a:t>
            </a:r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5C12D-F43C-464F-8A83-D2C2F0EB266B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8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1202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C7455-AB1C-450A-9A4F-4AC6636EF2F1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1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492378"/>
            <a:ext cx="53848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492378"/>
            <a:ext cx="53848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BD58D-D781-486F-A064-46E9F1104E45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3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FD628-A298-4125-9C89-56534EA24D03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96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EBF43-653F-40C8-8C9E-907B3DEC3DBB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9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AB567F5-75E7-47A0-A709-49A4C67AA3F3}" type="slidenum">
              <a:rPr lang="en-GB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73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BB00F-C8B4-441C-A5F9-6B84C4F6B482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94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FDCE0-3394-4F9F-971A-B6F6086E522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1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516" y="-24259"/>
            <a:ext cx="9151844" cy="93662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00808"/>
            <a:ext cx="10959008" cy="4320580"/>
          </a:xfrm>
        </p:spPr>
        <p:txBody>
          <a:bodyPr/>
          <a:lstStyle>
            <a:lvl1pPr>
              <a:buClrTx/>
              <a:defRPr sz="2400" i="0"/>
            </a:lvl1pPr>
            <a:lvl2pPr>
              <a:buClrTx/>
              <a:defRPr sz="2200" b="0"/>
            </a:lvl2pPr>
            <a:lvl3pPr>
              <a:defRPr sz="2000"/>
            </a:lvl3pPr>
            <a:lvl4pPr>
              <a:buClrTx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aseline="0"/>
            </a:lvl1pPr>
          </a:lstStyle>
          <a:p>
            <a:pPr>
              <a:defRPr/>
            </a:pPr>
            <a:fld id="{72CDA757-DEC8-431A-8A78-9AF49282729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3" y="0"/>
            <a:ext cx="3286377" cy="12687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08BA9-D802-4A1E-BC49-FBB3408AAFC8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8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0153" y="1339850"/>
            <a:ext cx="2762249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1339850"/>
            <a:ext cx="8089900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06FFA-9625-4948-A776-FBB31891BE2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1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pic>
        <p:nvPicPr>
          <p:cNvPr id="4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6852" y="258766"/>
            <a:ext cx="1915583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503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2" y="981075"/>
            <a:ext cx="12240684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 b="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2" descr="LOGO CE-EN-quadri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6852" y="258766"/>
            <a:ext cx="1915583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032001" y="1868140"/>
            <a:ext cx="8063427" cy="238453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 i="0" kern="1200" spc="-50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032001" y="4252668"/>
            <a:ext cx="8063427" cy="10651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 kern="1200" spc="-50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445211" y="5604580"/>
            <a:ext cx="7650216" cy="33902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0" kern="1200" spc="-50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443219" y="5949734"/>
            <a:ext cx="7650216" cy="60346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1" kern="1200" spc="-50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0485" y="6163595"/>
            <a:ext cx="5569115" cy="7207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="1" i="0" baseline="0">
                <a:solidFill>
                  <a:srgbClr val="FFC000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35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71026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uroparl_logo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3086" y="6022975"/>
            <a:ext cx="95038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Andrea\Desktop\COST_Corporate_Logo\COST Logo\COST Logo - Header and strapline (normal version)\Blue\logo 2 blue 300dpi.jp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8486" y="6108703"/>
            <a:ext cx="1543049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6984" y="6048375"/>
            <a:ext cx="361949" cy="407988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6411384" y="6008688"/>
            <a:ext cx="469053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hangingPunct="1">
              <a:defRPr/>
            </a:pPr>
            <a:r>
              <a:rPr lang="en-GB" sz="900" b="0" i="1" dirty="0">
                <a:solidFill>
                  <a:srgbClr val="3A3B3E"/>
                </a:solidFill>
                <a:cs typeface="Arial" charset="0"/>
              </a:rPr>
              <a:t>The European Landscape of Research Funding</a:t>
            </a:r>
            <a:br>
              <a:rPr lang="en-GB" sz="900" b="0" i="1" dirty="0">
                <a:solidFill>
                  <a:srgbClr val="3A3B3E"/>
                </a:solidFill>
                <a:cs typeface="Arial" charset="0"/>
              </a:rPr>
            </a:br>
            <a:r>
              <a:rPr lang="en-GB" sz="900" b="0" i="1" dirty="0">
                <a:solidFill>
                  <a:srgbClr val="3A3B3E"/>
                </a:solidFill>
                <a:cs typeface="Arial" charset="0"/>
              </a:rPr>
              <a:t>STOA-COST Workshop, European Parliament </a:t>
            </a:r>
            <a:br>
              <a:rPr lang="en-GB" sz="900" b="0" i="1" dirty="0">
                <a:solidFill>
                  <a:srgbClr val="3A3B3E"/>
                </a:solidFill>
                <a:cs typeface="Arial" charset="0"/>
              </a:rPr>
            </a:br>
            <a:r>
              <a:rPr lang="en-GB" sz="900" b="0" i="1" dirty="0">
                <a:solidFill>
                  <a:srgbClr val="3A3B3E"/>
                </a:solidFill>
                <a:cs typeface="Arial" charset="0"/>
              </a:rPr>
              <a:t>Brussels, 24 September 2013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546768" y="806234"/>
            <a:ext cx="9417809" cy="67966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546766" y="1549749"/>
            <a:ext cx="9417809" cy="4139852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None/>
              <a:defRPr sz="3400">
                <a:solidFill>
                  <a:schemeClr val="accent2"/>
                </a:solidFill>
              </a:defRPr>
            </a:lvl1pPr>
            <a:lvl2pPr marL="742950" indent="-285750">
              <a:buClr>
                <a:schemeClr val="accent1"/>
              </a:buClr>
              <a:buFont typeface="Wingdings" charset="2"/>
              <a:buChar char="§"/>
              <a:defRPr sz="3400">
                <a:solidFill>
                  <a:schemeClr val="accent2"/>
                </a:solidFill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34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Wingdings" charset="2"/>
              <a:buChar char="§"/>
              <a:defRPr sz="3400">
                <a:solidFill>
                  <a:schemeClr val="accent2"/>
                </a:solidFill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3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533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2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nk_Blank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CH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11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375AD609-8E0C-E544-B96F-A31BECA3A9F6}"/>
              </a:ext>
            </a:extLst>
          </p:cNvPr>
          <p:cNvSpPr/>
          <p:nvPr userDrawn="1"/>
        </p:nvSpPr>
        <p:spPr>
          <a:xfrm>
            <a:off x="0" y="6210794"/>
            <a:ext cx="12192000" cy="647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16000" dist="50800" dir="15300000" sx="160000" sy="16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D59EF8-116A-B94F-9725-5F35C5D7EE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0" y="0"/>
            <a:ext cx="2101932" cy="400197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14B8406-6595-A545-A9BE-24D449C3AB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4301"/>
            <a:ext cx="5545138" cy="3713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8C90E63A-C31D-054F-AFEA-429140EA12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38A44-5D23-48DB-9BF7-141744EF0F67}" type="datetime1">
              <a:rPr lang="de-DE" smtClean="0"/>
              <a:t>28.11.2025</a:t>
            </a:fld>
            <a:endParaRPr lang="de-DE"/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CA40E2EE-88E9-4449-BFD5-F7731C7D8B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Copyright (c) 2020 members of the </a:t>
            </a:r>
            <a:r>
              <a:rPr lang="en-US" dirty="0" err="1"/>
              <a:t>FocusCoE</a:t>
            </a:r>
            <a:r>
              <a:rPr lang="en-US" dirty="0"/>
              <a:t> Consortium</a:t>
            </a:r>
            <a:endParaRPr lang="de-DE" dirty="0"/>
          </a:p>
        </p:txBody>
      </p:sp>
      <p:sp>
        <p:nvSpPr>
          <p:cNvPr id="18" name="Foliennummernplatzhalter 5">
            <a:extLst>
              <a:ext uri="{FF2B5EF4-FFF2-40B4-BE49-F238E27FC236}">
                <a16:creationId xmlns:a16="http://schemas.microsoft.com/office/drawing/2014/main" id="{19CAD7A0-C9B3-9A42-A221-43AB37520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00904" y="6356350"/>
            <a:ext cx="11528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5592F-70E9-2E41-88E7-7F8DBE14DD28}" type="slidenum">
              <a:rPr lang="de-DE" smtClean="0"/>
              <a:t>‹#›</a:t>
            </a:fld>
            <a:endParaRPr lang="de-DE"/>
          </a:p>
        </p:txBody>
      </p:sp>
      <p:sp>
        <p:nvSpPr>
          <p:cNvPr id="24" name="Titelplatzhalter 1">
            <a:extLst>
              <a:ext uri="{FF2B5EF4-FFF2-40B4-BE49-F238E27FC236}">
                <a16:creationId xmlns:a16="http://schemas.microsoft.com/office/drawing/2014/main" id="{CD142038-B26F-A641-B754-3C514CC14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0319"/>
            <a:ext cx="80916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FED1D51-B81F-7841-8B66-401511FFBB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147" y="520147"/>
            <a:ext cx="1391653" cy="43755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247C4BD-C487-304F-B5CE-8884B02457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750" y="5461000"/>
            <a:ext cx="61849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53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3FFBC47-F58B-3242-9E3F-2EF9EEC51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AB27431-80EB-294B-A5B2-F48D4BC28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4BE571F-A224-A44C-A711-6671374B3DA0}"/>
              </a:ext>
            </a:extLst>
          </p:cNvPr>
          <p:cNvSpPr/>
          <p:nvPr userDrawn="1"/>
        </p:nvSpPr>
        <p:spPr>
          <a:xfrm>
            <a:off x="0" y="6210794"/>
            <a:ext cx="12192000" cy="647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16000" dist="50800" dir="15300000" sx="160000" sy="16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8B67C06-E058-EC46-86D1-E439FC9151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0" y="0"/>
            <a:ext cx="2101932" cy="400197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CFDAC2F9-2839-724A-AB8E-2BCDE17B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02A27-484A-4B61-9417-E8A5D524011B}" type="datetime1">
              <a:rPr lang="de-DE" smtClean="0"/>
              <a:t>28.11.2025</a:t>
            </a:fld>
            <a:endParaRPr lang="de-DE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CFF24BCF-72B9-AC4D-B91B-07C1C6EBBA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Copyright (c) 2020 members of the </a:t>
            </a:r>
            <a:r>
              <a:rPr lang="en-US" dirty="0" err="1"/>
              <a:t>FocusCoE</a:t>
            </a:r>
            <a:r>
              <a:rPr lang="en-US" dirty="0"/>
              <a:t> Consortium</a:t>
            </a:r>
            <a:endParaRPr lang="de-DE" dirty="0"/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BFCEFD35-B1A0-CB48-8632-7A484A428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00904" y="6356350"/>
            <a:ext cx="11528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5592F-70E9-2E41-88E7-7F8DBE14DD28}" type="slidenum">
              <a:rPr lang="de-DE" smtClean="0"/>
              <a:t>‹#›</a:t>
            </a:fld>
            <a:endParaRPr lang="de-DE"/>
          </a:p>
        </p:txBody>
      </p:sp>
      <p:sp>
        <p:nvSpPr>
          <p:cNvPr id="17" name="Titelplatzhalter 1">
            <a:extLst>
              <a:ext uri="{FF2B5EF4-FFF2-40B4-BE49-F238E27FC236}">
                <a16:creationId xmlns:a16="http://schemas.microsoft.com/office/drawing/2014/main" id="{CCE4E294-049C-1048-A5DC-8FEA1B950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7035"/>
            <a:ext cx="80916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E7B3136F-45FB-634A-B5C2-8D39BD2005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147" y="520147"/>
            <a:ext cx="1391653" cy="43755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34489F5-F3A4-4C4D-BD10-E19DFAD764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750" y="5461000"/>
            <a:ext cx="61849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470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4E058-34CB-4D41-849F-AF7A6EAA5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6067"/>
            <a:ext cx="8128000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D0A2B1-7A90-4B53-9E1A-8B32A7841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D21B7-B314-438C-91E9-7FF9087DC07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BA7A31-22AE-450B-93D4-6521E45090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3" y="0"/>
            <a:ext cx="3286377" cy="126876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25E353A-6344-4016-B3AF-68E1D4FCB8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" y="1800225"/>
            <a:ext cx="10972801" cy="42789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52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616563" y="332137"/>
            <a:ext cx="871979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kern="0"/>
              <a:t>Click to edit Master title style</a:t>
            </a:r>
            <a:endParaRPr lang="en-GB" kern="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787" y="0"/>
            <a:ext cx="3501903" cy="12687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4C44A-7010-4301-A13F-D8B02DFB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3600" y="4533590"/>
            <a:ext cx="2844800" cy="476250"/>
          </a:xfrm>
        </p:spPr>
        <p:txBody>
          <a:bodyPr/>
          <a:lstStyle>
            <a:lvl1pPr algn="ctr">
              <a:defRPr sz="2400" b="1"/>
            </a:lvl1pPr>
          </a:lstStyle>
          <a:p>
            <a:pPr>
              <a:defRPr/>
            </a:pPr>
            <a:r>
              <a:rPr lang="en-US"/>
              <a:t>22/06/2020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7A9E75F-C664-4775-9FC4-6757789AF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48028"/>
            <a:ext cx="10972800" cy="9366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2AE629-D762-4F1C-9F8A-7B0AA3A573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525435"/>
            <a:ext cx="6286500" cy="242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00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642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882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501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437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72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965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649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334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1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713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377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 option 1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75400-3E4A-4805-76D4-89E3DBA22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17486"/>
            <a:ext cx="2743200" cy="17252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r>
              <a:rPr lang="fr-BE"/>
              <a:t>DD/MM/YYYY</a:t>
            </a:r>
            <a:endParaRPr lang="en-I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290A50-B43D-A2B6-515F-75425256A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0714"/>
            <a:ext cx="10515600" cy="1020337"/>
          </a:xfrm>
          <a:noFill/>
        </p:spPr>
        <p:txBody>
          <a:bodyPr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a title</a:t>
            </a:r>
            <a:endParaRPr lang="en-IE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9D02D42-BA7D-84CC-873F-80F08362B3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219575"/>
            <a:ext cx="4929188" cy="6111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00E4EF-7051-9AAC-2C78-0958FBC514B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5243158"/>
            <a:ext cx="3176847" cy="304616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0">
              <a:buNone/>
              <a:defRPr sz="1600" b="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European Commission">
            <a:extLst>
              <a:ext uri="{FF2B5EF4-FFF2-40B4-BE49-F238E27FC236}">
                <a16:creationId xmlns:a16="http://schemas.microsoft.com/office/drawing/2014/main" id="{85D80D5D-B11B-B8B1-1D33-81E7377D59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3383" y="5738784"/>
            <a:ext cx="2544024" cy="941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2876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5;p31">
            <a:extLst>
              <a:ext uri="{FF2B5EF4-FFF2-40B4-BE49-F238E27FC236}">
                <a16:creationId xmlns:a16="http://schemas.microsoft.com/office/drawing/2014/main" id="{D3CADB7B-43FA-62FF-A4B3-5E073752114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981200"/>
            <a:ext cx="12192000" cy="48767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0E61F-C8F9-4190-1EE4-9217CF0F1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94518"/>
            <a:ext cx="10515600" cy="1068400"/>
          </a:xfrm>
          <a:solidFill>
            <a:schemeClr val="bg1"/>
          </a:solidFill>
        </p:spPr>
        <p:txBody>
          <a:bodyPr lIns="144000" tIns="144000" rIns="144000" bIns="144000" anchor="b">
            <a:noAutofit/>
          </a:bodyPr>
          <a:lstStyle>
            <a:lvl1pPr>
              <a:defRPr sz="8800"/>
            </a:lvl1pPr>
          </a:lstStyle>
          <a:p>
            <a:r>
              <a:rPr lang="en-US"/>
              <a:t>Click to add a title</a:t>
            </a:r>
            <a:endParaRPr lang="en-IE"/>
          </a:p>
        </p:txBody>
      </p:sp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F041A8C2-E23F-3F85-E8AE-2AEEB496419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942564"/>
            <a:ext cx="4929188" cy="611188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95398073-E69B-2867-360F-504F7007FD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6437CF6F-3079-899D-F025-61C0BCD596A4}"/>
              </a:ext>
            </a:extLst>
          </p:cNvPr>
          <p:cNvPicPr/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European Commission">
            <a:extLst>
              <a:ext uri="{FF2B5EF4-FFF2-40B4-BE49-F238E27FC236}">
                <a16:creationId xmlns:a16="http://schemas.microsoft.com/office/drawing/2014/main" id="{97034CB8-2B4A-3519-77AF-1512D68F2797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664" y="174518"/>
            <a:ext cx="2544024" cy="915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2080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8779EA-6394-AAE5-959A-6BB82A7D90AE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Google Shape;75;p31">
            <a:extLst>
              <a:ext uri="{FF2B5EF4-FFF2-40B4-BE49-F238E27FC236}">
                <a16:creationId xmlns:a16="http://schemas.microsoft.com/office/drawing/2014/main" id="{66DB0E40-389A-4ADF-E594-6BBAB29E7192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D6BCEAD-64F8-A9C2-D826-FF1F037B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A59C8E60-AD13-6DDB-15AD-A3F8E3F22A7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239B419-47F7-2FF3-C377-FBB7B2DBA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D8C14CF6-6F1D-C458-1F86-A760F31FE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938909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5B256C-F848-9C9F-2A9C-E218DE9A1995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A1F22256-0B85-5AAD-C0B2-E8F5E3C50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879238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D58619-8012-9B7D-9C59-16671B374575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A0835BD4-2C09-6FBA-FC30-3BD6A28667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4552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45A3C0-5810-CECB-04D1-E370BADB2EE8}"/>
              </a:ext>
            </a:extLst>
          </p:cNvPr>
          <p:cNvSpPr/>
          <p:nvPr userDrawn="1"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55"/>
            <a:ext cx="10515600" cy="816904"/>
          </a:xfrm>
          <a:solidFill>
            <a:schemeClr val="bg1"/>
          </a:solidFill>
        </p:spPr>
        <p:txBody>
          <a:bodyPr lIns="180000" tIns="144000" rIns="144000" bIns="144000" anchor="ctr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482397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BD178DF-B2B3-E383-43AA-D54BBF2273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C194F48-423C-93CB-1A61-CE12CAB5B4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5037411D-B917-4DD6-582A-69CDCB27D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999561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526B31-D383-5ABA-08B1-8097743DECE0}"/>
              </a:ext>
            </a:extLst>
          </p:cNvPr>
          <p:cNvSpPr/>
          <p:nvPr userDrawn="1"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55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482397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D7151F52-9DDF-CEC4-58EC-587B7A1D77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8" name="Picture 7" descr="A blue flag with yellow stars&#10;&#10;Description automatically generated">
            <a:extLst>
              <a:ext uri="{FF2B5EF4-FFF2-40B4-BE49-F238E27FC236}">
                <a16:creationId xmlns:a16="http://schemas.microsoft.com/office/drawing/2014/main" id="{8B94F84F-1590-9DE6-C3AC-9FBA58E40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6D8387C3-85B8-44CF-42FB-C414F5876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61850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BD8A8F-01F7-069C-2D69-AFCA2F78D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87499CD-21D1-84C4-7FD1-F33A39639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3A7104ED-A036-D2F4-B40F-5A65C505A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5030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09BE7C2-2602-0313-8D83-EAB1C755A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342900" indent="-3429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  <a:defRPr sz="2000"/>
            </a:lvl1pPr>
            <a:lvl2pPr>
              <a:buClr>
                <a:schemeClr val="tx2"/>
              </a:buClr>
              <a:buSzPct val="100000"/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D43C2E6-DFE0-78B7-AEF2-E94F28383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2BE520F0-58F1-06F4-10C5-832EFDCE6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119906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5570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39DED1-43B7-A54B-D3D7-54792E535D2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5" y="185570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416748-3994-A02A-B7BD-AC8272883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A56761B-AC86-49AF-4B3B-2CCCDB7A4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154327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55706"/>
            <a:ext cx="5019675" cy="3271102"/>
          </a:xfr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0E4D59-AF6A-8993-094A-5A4FED57EA3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5" y="1855706"/>
            <a:ext cx="5019675" cy="3271102"/>
          </a:xfr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3588F2-1E00-50BC-0820-CB663EE97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7575C568-2951-1529-11F7-C12F1B067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813780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501967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2"/>
            <a:ext cx="501967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5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AA9BB-29EC-79EA-02CA-8452ADF64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1BA1A05-4F7E-D9F9-D094-9C9394F84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16843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8270BF-EE76-A46D-95E0-FB617042099B}"/>
              </a:ext>
            </a:extLst>
          </p:cNvPr>
          <p:cNvSpPr>
            <a:spLocks/>
          </p:cNvSpPr>
          <p:nvPr/>
        </p:nvSpPr>
        <p:spPr>
          <a:xfrm>
            <a:off x="0" y="1487978"/>
            <a:ext cx="12192000" cy="53700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5019674" cy="460375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2"/>
            <a:ext cx="5019674" cy="460375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5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7262511B-BA2E-7984-66D6-B5152DA09D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11" name="Picture 10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B557BE9-B8DC-E601-A0F8-16CD84F91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FAC7B2-2467-A72A-9F8B-CBD0FB0D8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12" name="Footer Placeholder 8">
            <a:extLst>
              <a:ext uri="{FF2B5EF4-FFF2-40B4-BE49-F238E27FC236}">
                <a16:creationId xmlns:a16="http://schemas.microsoft.com/office/drawing/2014/main" id="{D838E642-5C12-54DE-94A0-3EDA044A5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660153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colu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CCFB38-4E5F-126B-A212-3CBD911F98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87978"/>
            <a:ext cx="12192000" cy="53700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7083"/>
            <a:ext cx="4670502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6259F-C7F8-D963-3DFD-92239B4D3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87083"/>
            <a:ext cx="5181600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02BBC44B-821F-21ED-8464-03E5216981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22B46DA4-CDDE-5119-2E5E-AD549E681C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321162-C08B-5D98-4E1F-FE50C321D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75400899-1203-EA20-07C6-EFFB182F41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868594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6"/>
            <a:ext cx="305507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A8786C-FCBD-3783-706E-0CBF5B0343E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29467" y="1989056"/>
            <a:ext cx="305640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DC31AC-D39C-A8A3-ED76-D3399E224DE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7400" y="1989056"/>
            <a:ext cx="305640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D635DEE-A882-2487-2337-D6BB66A7A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440D1373-D055-D2EC-8197-171DDBDAD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72020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 text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6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F39438-760E-ED2B-8243-319A5EF047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68465" y="1989055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A7DAD-79FF-9241-7523-B9F28613F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284C9D-0459-8584-A6B3-FFE83837141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8730" y="1989055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9454014D-FC40-DABB-5F97-62E05A376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95652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E2655-E9DF-246B-F4FD-D62B2B37A4B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1C7A71E-B4AA-350C-C619-6CD926C5F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90199"/>
            <a:ext cx="3045644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64B145-4048-55E1-B2E9-6B27CC0E587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586925" y="2010169"/>
            <a:ext cx="3132055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6044468-6F92-BCD9-357B-E332816656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86926" y="2690199"/>
            <a:ext cx="3132055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2839C1-28EB-C84A-8FE0-1EB86DE1BDE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422064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1E8E11D-2B2A-C5C5-EFFC-16D79851057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422064" y="2690199"/>
            <a:ext cx="3045644" cy="2598238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761D88-1D18-A805-8D96-5BEBFEFE2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C4BB2291-2147-D1C0-AB46-6D3DE9C2D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503354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coloured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9DE773-46A1-EE6A-D3DF-FC96DCA4C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5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3834467-B58A-08E2-AA0A-DB1D50F360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5" name="Picture 4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570F0233-3DB4-DD9F-5F0F-39691070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4DF5A1-9706-DCB7-1601-51D0F26AE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B7DFF0-1C84-8F6C-0408-2B1515126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7984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9BD169-F6A4-2E23-F2D4-B7DED1FC9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5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C2FD4-3B80-FE70-83EA-C9956AF11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B7624A9B-CC72-EEB9-2AE2-FDB9629A0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35006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4 images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91;p33">
            <a:extLst>
              <a:ext uri="{FF2B5EF4-FFF2-40B4-BE49-F238E27FC236}">
                <a16:creationId xmlns:a16="http://schemas.microsoft.com/office/drawing/2014/main" id="{A9F38C94-2545-ED67-4909-C5A475FCF803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3538332" y="2197664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95;p33">
            <a:extLst>
              <a:ext uri="{FF2B5EF4-FFF2-40B4-BE49-F238E27FC236}">
                <a16:creationId xmlns:a16="http://schemas.microsoft.com/office/drawing/2014/main" id="{45EC68E1-18F5-04CB-00B3-F8948F3B4F18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6161035" y="2197663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0A4763F-1C9A-B628-1609-DA5C75C90F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2758" y="2197100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Google Shape;91;p33">
            <a:extLst>
              <a:ext uri="{FF2B5EF4-FFF2-40B4-BE49-F238E27FC236}">
                <a16:creationId xmlns:a16="http://schemas.microsoft.com/office/drawing/2014/main" id="{0AB5F208-A96D-CEBC-874F-7B719FD86FE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538332" y="4031391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7" name="Google Shape;95;p33">
            <a:extLst>
              <a:ext uri="{FF2B5EF4-FFF2-40B4-BE49-F238E27FC236}">
                <a16:creationId xmlns:a16="http://schemas.microsoft.com/office/drawing/2014/main" id="{0AC28D44-5B34-89F9-D8AB-62E99E380E3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61035" y="4031390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4095A4F-385F-CF4A-5E10-E3628D85F6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2758" y="4030827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92A6C90-A6CE-C107-4350-7906F5FDD7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39" y="2197100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FA45C4F8-1803-A72B-10DF-5927ABF6E4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839" y="4030827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F9C7B51-3F16-5ABF-3BE2-AA17BD10D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F256C38A-CD2B-89BF-A117-9ED92151C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860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457" y="589047"/>
            <a:ext cx="7587343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766457" y="1895333"/>
            <a:ext cx="7587342" cy="384557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E7AFEC3F-1C21-3132-B967-9F0F25A56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2728" y="62689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083854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F83483-47D9-4712-A8D7-6CBF6177582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3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3" y="589047"/>
            <a:ext cx="5138057" cy="717240"/>
          </a:xfrm>
          <a:solidFill>
            <a:schemeClr val="bg1"/>
          </a:solidFill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bg1"/>
                </a:solidFill>
                <a:highlight>
                  <a:srgbClr val="003399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3" y="1895333"/>
            <a:ext cx="5138056" cy="3845577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20345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F035CA-6728-7746-C9FC-81382094BF06}"/>
              </a:ext>
            </a:extLst>
          </p:cNvPr>
          <p:cNvSpPr/>
          <p:nvPr/>
        </p:nvSpPr>
        <p:spPr>
          <a:xfrm>
            <a:off x="5388429" y="0"/>
            <a:ext cx="6803571" cy="685799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E701F0-97E6-7792-DA18-AD6E08BC874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3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3" y="589046"/>
            <a:ext cx="5138057" cy="1000267"/>
          </a:xfrm>
          <a:noFill/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tx2"/>
                </a:solidFill>
                <a:highlight>
                  <a:srgbClr val="FFD34E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3" y="1895333"/>
            <a:ext cx="5138056" cy="3845577"/>
          </a:xfrm>
          <a:noFill/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07C9B7E-A9F7-E74E-8B7F-3BB737CA39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B7786630-3DC2-B1C3-65DD-397E446197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44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n 2 columns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7773642" y="0"/>
            <a:ext cx="4418358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8936A4-CDCB-C345-F71F-92F2A35F2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067"/>
            <a:ext cx="7915275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E590DB-1C31-60F0-D6F8-A1706796115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33753"/>
            <a:ext cx="2974761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4C5D68-6EAE-4A7A-7185-241C6CF3B9B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305921" y="1833753"/>
            <a:ext cx="2974761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blue flag with yellow stars&#10;&#10;Description automatically generated">
            <a:extLst>
              <a:ext uri="{FF2B5EF4-FFF2-40B4-BE49-F238E27FC236}">
                <a16:creationId xmlns:a16="http://schemas.microsoft.com/office/drawing/2014/main" id="{901A7271-B7CF-4C49-1423-D7CA7ECEF2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C0DCEE1B-27AC-37B6-7683-71F823E43E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97D846-EECB-7092-C88A-21E2250B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296A4E82-A1A1-EFC7-7768-E6DDC71C43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229940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1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5" y="4591050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4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3" y="4611671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8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7" y="4611671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314E959-31F1-870D-FAE7-99D8E6333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F6ADE38F-D638-BFB1-E702-D0F6D0CB0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712931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colour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1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5" y="4591050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4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3" y="4611671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8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7" y="4611671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2517C-B46F-A98F-0643-A97107DEC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Footer Placeholder 8">
            <a:extLst>
              <a:ext uri="{FF2B5EF4-FFF2-40B4-BE49-F238E27FC236}">
                <a16:creationId xmlns:a16="http://schemas.microsoft.com/office/drawing/2014/main" id="{2D6F6E54-ED8F-C9DE-9355-5B2E347C2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09852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a coloure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0C1291-4A16-4E7F-D6F2-0662C6CC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90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706136"/>
            <a:ext cx="4840275" cy="346317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1CCFCC-12CB-E276-21C2-DAA2C8D36EC9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393779" y="1706137"/>
            <a:ext cx="4960021" cy="3463178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240A71C-FBDC-ABE7-AF08-221E5E629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C1FACF7A-9967-0A10-F75B-7E70FCAB2B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66820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posi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559404-34AB-2AB1-76B4-CB85000D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16904"/>
            <a:ext cx="10515600" cy="81690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012AF7B-3A7E-8763-817E-DD321C64A6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38038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A2B82B-3461-6DA2-3E41-F3AC813918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8"/>
            <a:ext cx="6096000" cy="4521200"/>
          </a:xfrm>
          <a:solidFill>
            <a:schemeClr val="tx2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 lang="en-US" sz="2400" b="1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Google Shape;66;p29" descr="Quote">
            <a:extLst>
              <a:ext uri="{FF2B5EF4-FFF2-40B4-BE49-F238E27FC236}">
                <a16:creationId xmlns:a16="http://schemas.microsoft.com/office/drawing/2014/main" id="{2BA61D73-E039-6C69-A4A9-27D86CB30D1D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BE2FFB7F-6A6F-E203-E2CE-AAC503E40F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Google Shape;66;p29" descr="Quote">
            <a:extLst>
              <a:ext uri="{FF2B5EF4-FFF2-40B4-BE49-F238E27FC236}">
                <a16:creationId xmlns:a16="http://schemas.microsoft.com/office/drawing/2014/main" id="{D61A7912-F509-F977-C8A3-05B55096DDA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blue flag with yellow stars&#10;&#10;Description automatically generated">
            <a:extLst>
              <a:ext uri="{FF2B5EF4-FFF2-40B4-BE49-F238E27FC236}">
                <a16:creationId xmlns:a16="http://schemas.microsoft.com/office/drawing/2014/main" id="{519F3A2E-810F-F3DF-534B-DFE8563EDC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0BD146-26A9-B2E3-790A-137432E69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Footer Placeholder 8">
            <a:extLst>
              <a:ext uri="{FF2B5EF4-FFF2-40B4-BE49-F238E27FC236}">
                <a16:creationId xmlns:a16="http://schemas.microsoft.com/office/drawing/2014/main" id="{3E557AF9-465E-61C3-8C33-29231AE45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2108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ega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16039EEF-B8E6-4383-4827-068F061175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38038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1BE876A1-64BE-0A6D-B28E-A01C8883D1F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8"/>
            <a:ext cx="6096000" cy="4521200"/>
          </a:xfrm>
          <a:solidFill>
            <a:schemeClr val="bg2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 lang="en-US" sz="2400" b="1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oogle Shape;66;p29" descr="Quote">
            <a:extLst>
              <a:ext uri="{FF2B5EF4-FFF2-40B4-BE49-F238E27FC236}">
                <a16:creationId xmlns:a16="http://schemas.microsoft.com/office/drawing/2014/main" id="{E1B4A183-929D-5431-B365-FECE6A72A484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6CD1AA0-BE2D-038C-5423-E271CF1636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148383-BBA9-7909-CFDF-60BEA0FE9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3511"/>
            <a:ext cx="10515600" cy="816904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pic>
        <p:nvPicPr>
          <p:cNvPr id="6" name="Google Shape;66;p29" descr="Quote">
            <a:extLst>
              <a:ext uri="{FF2B5EF4-FFF2-40B4-BE49-F238E27FC236}">
                <a16:creationId xmlns:a16="http://schemas.microsoft.com/office/drawing/2014/main" id="{DE2EBF53-76CE-6C8F-0861-C3A5D384E18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AB87E6E1-A561-866F-CE99-26D9647684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765A446-C679-3C21-6DB2-E6E244E9D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11C79F0A-B650-EE29-9ABF-AC09E7753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75149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le picture coloured background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152718" y="1683033"/>
            <a:ext cx="3886563" cy="3886563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43A5598A-C2EA-5505-BEB5-E80CA68AED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3D5D7A7A-28D1-BC55-7F75-53B9E5FBC5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B7D111-DE2E-9994-A799-F62F38E83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33A6EEA9-52B7-550C-7CFD-E465C8DB4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69041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coloured background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0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6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3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4D01C79-8E51-7320-51B2-6B4D1CD158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3" name="Picture 2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6200794-8F7F-E0F0-3735-90CCC24A8A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271D99-21D4-ED76-0E54-1ECA6FD71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36249086-331D-49C8-6F5E-1FD73ADA2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58878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0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6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3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7EF38B-E8AF-66F2-44F8-7A5DA7FF3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0850E44D-CF7B-5CF4-6BF7-5B2F65007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9728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ircles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Google Shape;128;p36">
            <a:extLst>
              <a:ext uri="{FF2B5EF4-FFF2-40B4-BE49-F238E27FC236}">
                <a16:creationId xmlns:a16="http://schemas.microsoft.com/office/drawing/2014/main" id="{C6066961-5253-C2E8-C59C-7D3AEA190748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644073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7354" y="1792421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oogle Shape;128;p36">
            <a:extLst>
              <a:ext uri="{FF2B5EF4-FFF2-40B4-BE49-F238E27FC236}">
                <a16:creationId xmlns:a16="http://schemas.microsoft.com/office/drawing/2014/main" id="{530B519E-B8E9-0851-34A7-4EBCABDB1F2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38198" y="3793520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7CC6BA2-60D9-1664-3253-8468AB06B3BA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2887352" y="3941868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Google Shape;128;p36">
            <a:extLst>
              <a:ext uri="{FF2B5EF4-FFF2-40B4-BE49-F238E27FC236}">
                <a16:creationId xmlns:a16="http://schemas.microsoft.com/office/drawing/2014/main" id="{B0466037-50F3-96B3-1B0E-06D3D18B8BCE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6422796" y="1679603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C1C8BB-B6BF-EFC9-4FB7-FE68ADABF649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71950" y="1827951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2B2D1DEC-353D-0530-46BD-FAC7D81DC42A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422794" y="3829050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C01048-C2DE-CFE9-C353-8ED3741099B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471948" y="3977398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67E4CCE-C35C-C711-24D0-0F4BCA80C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3B38F9D4-3EE2-3396-18AD-F87E42190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386588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rectangles pictures white background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15" name="Google Shape;97;p33">
            <a:extLst>
              <a:ext uri="{FF2B5EF4-FFF2-40B4-BE49-F238E27FC236}">
                <a16:creationId xmlns:a16="http://schemas.microsoft.com/office/drawing/2014/main" id="{51CBB8A7-3E08-DCAC-14AF-878AC33CDC3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38200" y="1931348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438DF5-CCC4-87AD-037A-C14F79B626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08868" y="1931348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Google Shape;97;p33">
            <a:extLst>
              <a:ext uri="{FF2B5EF4-FFF2-40B4-BE49-F238E27FC236}">
                <a16:creationId xmlns:a16="http://schemas.microsoft.com/office/drawing/2014/main" id="{BFE9E99F-07A9-26A1-106E-78351E5222CA}"/>
              </a:ext>
            </a:extLst>
          </p:cNvPr>
          <p:cNvSpPr>
            <a:spLocks noGrp="1"/>
          </p:cNvSpPr>
          <p:nvPr>
            <p:ph type="pic" idx="7"/>
          </p:nvPr>
        </p:nvSpPr>
        <p:spPr>
          <a:xfrm>
            <a:off x="838202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A6A52A8-BCDE-0058-03FA-48265F58CC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8868" y="3740131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oogle Shape;95;p33">
            <a:extLst>
              <a:ext uri="{FF2B5EF4-FFF2-40B4-BE49-F238E27FC236}">
                <a16:creationId xmlns:a16="http://schemas.microsoft.com/office/drawing/2014/main" id="{A15E4B72-6400-86B0-FD40-4FCA9F38655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80157" y="1931348"/>
            <a:ext cx="2461593" cy="163815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6022ECE-0EE9-F2CA-72F3-353CAD2AB4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587" y="1931348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97;p33">
            <a:extLst>
              <a:ext uri="{FF2B5EF4-FFF2-40B4-BE49-F238E27FC236}">
                <a16:creationId xmlns:a16="http://schemas.microsoft.com/office/drawing/2014/main" id="{0D3E0C88-3573-7B0F-D8F7-5AAD283A42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180157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F2FF4C0-B8CC-5E9A-7FF2-0BA1FD8666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1587" y="3740131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F815C1-0113-F490-4A53-0227959CF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40C61561-6F08-5417-8327-52799F6125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14989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squared pictures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61373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2993028" y="161373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Google Shape;116;p35">
            <a:extLst>
              <a:ext uri="{FF2B5EF4-FFF2-40B4-BE49-F238E27FC236}">
                <a16:creationId xmlns:a16="http://schemas.microsoft.com/office/drawing/2014/main" id="{80AA888C-2660-9749-11E6-8A96DD56EAC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147856" y="161372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17;p35">
            <a:extLst>
              <a:ext uri="{FF2B5EF4-FFF2-40B4-BE49-F238E27FC236}">
                <a16:creationId xmlns:a16="http://schemas.microsoft.com/office/drawing/2014/main" id="{95752BFF-4A6F-68EA-E048-C405D776F6A9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7302684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Google Shape;118;p35">
            <a:extLst>
              <a:ext uri="{FF2B5EF4-FFF2-40B4-BE49-F238E27FC236}">
                <a16:creationId xmlns:a16="http://schemas.microsoft.com/office/drawing/2014/main" id="{69A61CD2-9393-897F-4851-B55A256B6577}"/>
              </a:ext>
            </a:extLst>
          </p:cNvPr>
          <p:cNvSpPr>
            <a:spLocks noGrp="1"/>
          </p:cNvSpPr>
          <p:nvPr>
            <p:ph type="pic" idx="6"/>
          </p:nvPr>
        </p:nvSpPr>
        <p:spPr>
          <a:xfrm>
            <a:off x="9457512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5" name="Google Shape;114;p35">
            <a:extLst>
              <a:ext uri="{FF2B5EF4-FFF2-40B4-BE49-F238E27FC236}">
                <a16:creationId xmlns:a16="http://schemas.microsoft.com/office/drawing/2014/main" id="{5BBBB0BA-17D9-1A2A-5573-A96E32CB11C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38200" y="379976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6" name="Google Shape;115;p35">
            <a:extLst>
              <a:ext uri="{FF2B5EF4-FFF2-40B4-BE49-F238E27FC236}">
                <a16:creationId xmlns:a16="http://schemas.microsoft.com/office/drawing/2014/main" id="{E234676C-5503-D335-7C9F-8EBF756F24A7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993028" y="379976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7" name="Google Shape;116;p35">
            <a:extLst>
              <a:ext uri="{FF2B5EF4-FFF2-40B4-BE49-F238E27FC236}">
                <a16:creationId xmlns:a16="http://schemas.microsoft.com/office/drawing/2014/main" id="{8C059826-5CA9-F193-6C89-8B0DECF9ACE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47856" y="379975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8" name="Google Shape;117;p35">
            <a:extLst>
              <a:ext uri="{FF2B5EF4-FFF2-40B4-BE49-F238E27FC236}">
                <a16:creationId xmlns:a16="http://schemas.microsoft.com/office/drawing/2014/main" id="{E57729DD-0495-06CF-3D2B-B8EC5F7D6EF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302684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9" name="Google Shape;118;p35">
            <a:extLst>
              <a:ext uri="{FF2B5EF4-FFF2-40B4-BE49-F238E27FC236}">
                <a16:creationId xmlns:a16="http://schemas.microsoft.com/office/drawing/2014/main" id="{DDFD3960-357B-A667-2997-F567232AE448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9457512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4EF7B-6FA5-122A-260D-E885CDDAA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2F8295BB-BABD-70B5-D58D-1DF08E62A28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2424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1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5" y="2079624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2" name="Google Shape;121;p35">
            <a:extLst>
              <a:ext uri="{FF2B5EF4-FFF2-40B4-BE49-F238E27FC236}">
                <a16:creationId xmlns:a16="http://schemas.microsoft.com/office/drawing/2014/main" id="{2EA4C09F-A3D0-2FDF-C8EF-EDEF2FCF78CE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1" y="2079623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CC5C1-4287-4FC9-8450-3D86D951F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95AF122-27C1-57B4-2A7C-54A134842A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037221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coloured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8" name="Google Shape;114;p35">
            <a:extLst>
              <a:ext uri="{FF2B5EF4-FFF2-40B4-BE49-F238E27FC236}">
                <a16:creationId xmlns:a16="http://schemas.microsoft.com/office/drawing/2014/main" id="{F38470BA-1066-4059-A16D-B9EE9722C73D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1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15;p35">
            <a:extLst>
              <a:ext uri="{FF2B5EF4-FFF2-40B4-BE49-F238E27FC236}">
                <a16:creationId xmlns:a16="http://schemas.microsoft.com/office/drawing/2014/main" id="{4C5EDD4B-6148-8C81-CEE4-C4C5BFE4E787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5" y="2079624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Google Shape;121;p35">
            <a:extLst>
              <a:ext uri="{FF2B5EF4-FFF2-40B4-BE49-F238E27FC236}">
                <a16:creationId xmlns:a16="http://schemas.microsoft.com/office/drawing/2014/main" id="{85A61031-57E6-E855-38A1-FA502D6C575D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1" y="2079623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3" name="Picture 2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C730096-D3D5-78FF-DEE5-BE9525C4D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9F566B8-5CFB-8DB0-6A67-925C39BEFB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800A1-1EE4-975A-7B55-1404DB41F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D39D4F72-AD6A-6B47-A2FF-9CFB1C55FF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38554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 with credi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44;p20">
            <a:extLst>
              <a:ext uri="{FF2B5EF4-FFF2-40B4-BE49-F238E27FC236}">
                <a16:creationId xmlns:a16="http://schemas.microsoft.com/office/drawing/2014/main" id="{DA7E9652-CF81-1788-7674-E1FA25BFE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3471269"/>
            <a:ext cx="1023496" cy="3580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144BEB-A192-AF1A-3CE0-A12C2705D8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996499"/>
            <a:ext cx="10515600" cy="16668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Google Shape;444;p20">
            <a:extLst>
              <a:ext uri="{FF2B5EF4-FFF2-40B4-BE49-F238E27FC236}">
                <a16:creationId xmlns:a16="http://schemas.microsoft.com/office/drawing/2014/main" id="{8A55753B-1E31-7005-E76C-7A1B520A3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3471269"/>
            <a:ext cx="1023496" cy="35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FE782E-88D7-720D-47B0-E5C4BDBFE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41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>
                <a:latin typeface="Aptos" panose="020B0004020202020204" pitchFamily="34" charset="0"/>
              </a:defRPr>
            </a:lvl2pPr>
            <a:lvl3pPr>
              <a:lnSpc>
                <a:spcPct val="100000"/>
              </a:lnSpc>
              <a:spcAft>
                <a:spcPts val="1800"/>
              </a:spcAft>
              <a:defRPr>
                <a:latin typeface="Aptos" panose="020B0004020202020204" pitchFamily="34" charset="0"/>
              </a:defRPr>
            </a:lvl3pPr>
            <a:lvl4pPr>
              <a:lnSpc>
                <a:spcPct val="100000"/>
              </a:lnSpc>
              <a:spcAft>
                <a:spcPts val="1800"/>
              </a:spcAft>
              <a:defRPr>
                <a:latin typeface="Aptos" panose="020B0004020202020204" pitchFamily="34" charset="0"/>
              </a:defRPr>
            </a:lvl4pPr>
            <a:lvl5pPr>
              <a:lnSpc>
                <a:spcPct val="100000"/>
              </a:lnSpc>
              <a:spcAft>
                <a:spcPts val="1800"/>
              </a:spcAft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3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19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1900" y="1123950"/>
            <a:ext cx="2745317" cy="4897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1123950"/>
            <a:ext cx="8039100" cy="4897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9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62.xml"/><Relationship Id="rId34" Type="http://schemas.openxmlformats.org/officeDocument/2006/relationships/slideLayout" Target="../slideLayouts/slideLayout75.xml"/><Relationship Id="rId42" Type="http://schemas.openxmlformats.org/officeDocument/2006/relationships/image" Target="../media/image16.jpeg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0.xml"/><Relationship Id="rId41" Type="http://schemas.openxmlformats.org/officeDocument/2006/relationships/image" Target="../media/image15.pn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32" Type="http://schemas.openxmlformats.org/officeDocument/2006/relationships/slideLayout" Target="../slideLayouts/slideLayout73.xml"/><Relationship Id="rId37" Type="http://schemas.openxmlformats.org/officeDocument/2006/relationships/slideLayout" Target="../slideLayouts/slideLayout78.xml"/><Relationship Id="rId40" Type="http://schemas.openxmlformats.org/officeDocument/2006/relationships/theme" Target="../theme/theme6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36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slideLayout" Target="../slideLayouts/slideLayout72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Relationship Id="rId35" Type="http://schemas.openxmlformats.org/officeDocument/2006/relationships/slideLayout" Target="../slideLayouts/slideLayout76.xml"/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33" Type="http://schemas.openxmlformats.org/officeDocument/2006/relationships/slideLayout" Target="../slideLayouts/slideLayout74.xml"/><Relationship Id="rId38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1123953"/>
            <a:ext cx="109728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387600"/>
            <a:ext cx="109728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/>
              <a:t>Et dolor fragum</a:t>
            </a:r>
            <a:endParaRPr lang="en-GB" dirty="0"/>
          </a:p>
          <a:p>
            <a:pPr lvl="1"/>
            <a:r>
              <a:rPr lang="en-GB" dirty="0"/>
              <a:t>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  <a:p>
            <a:pPr lvl="2"/>
            <a:r>
              <a:rPr lang="en-GB" dirty="0"/>
              <a:t>- 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820" r:id="rId10"/>
  </p:sldLayoutIdLst>
  <p:hf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1339850"/>
            <a:ext cx="109728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492378"/>
            <a:ext cx="109728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Second level</a:t>
            </a:r>
            <a:endParaRPr lang="en-GB"/>
          </a:p>
          <a:p>
            <a:pPr lvl="1"/>
            <a:r>
              <a:rPr lang="en-GB"/>
              <a:t>Third level</a:t>
            </a:r>
          </a:p>
          <a:p>
            <a:pPr lvl="2"/>
            <a:r>
              <a:rPr lang="en-GB"/>
              <a:t>- Fourth level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pic>
        <p:nvPicPr>
          <p:cNvPr id="1029" name="Picture 17" descr="LOGO CE_Vertical_EN_NEG_quadri_HR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91"/>
            <a:ext cx="1915584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AE726565-2BBC-4C86-B48A-01ECF381A033}" type="slidenum">
              <a:rPr lang="en-GB" b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b="0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4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Calibri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Calibri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Calibri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Calibri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2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2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2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fik 32">
            <a:extLst>
              <a:ext uri="{FF2B5EF4-FFF2-40B4-BE49-F238E27FC236}">
                <a16:creationId xmlns:a16="http://schemas.microsoft.com/office/drawing/2014/main" id="{F4596F5D-AF9D-F342-841B-2997E6334B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01575" cy="6858000"/>
          </a:xfrm>
          <a:prstGeom prst="rect">
            <a:avLst/>
          </a:prstGeom>
        </p:spPr>
      </p:pic>
      <p:sp>
        <p:nvSpPr>
          <p:cNvPr id="22" name="Titelplatzhalter 21">
            <a:extLst>
              <a:ext uri="{FF2B5EF4-FFF2-40B4-BE49-F238E27FC236}">
                <a16:creationId xmlns:a16="http://schemas.microsoft.com/office/drawing/2014/main" id="{B37793C5-8194-D949-8FBD-9B939B5B9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157" y="2608761"/>
            <a:ext cx="86306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2026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1123953"/>
            <a:ext cx="109728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387600"/>
            <a:ext cx="109728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Et dolor fragum</a:t>
            </a:r>
            <a:endParaRPr lang="en-GB"/>
          </a:p>
          <a:p>
            <a:pPr lvl="1"/>
            <a:r>
              <a:rPr lang="en-GB"/>
              <a:t>Et </a:t>
            </a:r>
            <a:r>
              <a:rPr lang="en-GB" err="1"/>
              <a:t>dolorfragum</a:t>
            </a:r>
            <a:endParaRPr lang="en-GB"/>
          </a:p>
          <a:p>
            <a:pPr lvl="2"/>
            <a:r>
              <a:rPr lang="en-GB"/>
              <a:t>Et </a:t>
            </a:r>
            <a:r>
              <a:rPr lang="en-GB" err="1"/>
              <a:t>dolorfragum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49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</p:sldLayoutIdLst>
  <p:hf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F5494"/>
        </a:buClr>
        <a:buChar char="•"/>
        <a:defRPr sz="3200" i="0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F5494"/>
        </a:buClr>
        <a:buSzPct val="100000"/>
        <a:buFont typeface="Calibri" panose="020F0502020204030204" pitchFamily="34" charset="0"/>
        <a:buChar char="•"/>
        <a:defRPr sz="2800" b="1">
          <a:solidFill>
            <a:schemeClr val="tx1"/>
          </a:solidFill>
          <a:latin typeface="+mn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rgbClr val="0F5494"/>
        </a:buClr>
        <a:buFont typeface="Calibri" panose="020F0502020204030204" pitchFamily="34" charset="0"/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2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FE374-A678-A684-FA4B-26330CF65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A1E0C-386D-FF7A-6872-1942CD433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365126"/>
            <a:ext cx="10515600" cy="816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E66B9-5E84-94E6-4EDD-A9E25FB07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42619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0"/>
            <a:endParaRPr lang="en-US"/>
          </a:p>
          <a:p>
            <a:pPr lvl="1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653097-A9FD-84E7-4EFA-47C8DA485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Picture 4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CE57FDCE-6642-0FA5-3739-FA81457769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640C55-B1A0-5DE0-B0E4-F05DE5506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8" name="Picture 7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A12B438D-C839-BF7B-253A-401802D9F2AC}"/>
              </a:ext>
            </a:extLst>
          </p:cNvPr>
          <p:cNvPicPr/>
          <p:nvPr userDrawn="1"/>
        </p:nvPicPr>
        <p:blipFill>
          <a:blip r:embed="rId4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56ABFE-DCB4-5FCC-525D-A462F5BB0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4506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  <p:sldLayoutId id="2147483872" r:id="rId18"/>
    <p:sldLayoutId id="2147483873" r:id="rId19"/>
    <p:sldLayoutId id="2147483874" r:id="rId20"/>
    <p:sldLayoutId id="2147483875" r:id="rId21"/>
    <p:sldLayoutId id="2147483876" r:id="rId22"/>
    <p:sldLayoutId id="2147483877" r:id="rId23"/>
    <p:sldLayoutId id="2147483878" r:id="rId24"/>
    <p:sldLayoutId id="2147483879" r:id="rId25"/>
    <p:sldLayoutId id="2147483880" r:id="rId26"/>
    <p:sldLayoutId id="2147483881" r:id="rId27"/>
    <p:sldLayoutId id="2147483882" r:id="rId28"/>
    <p:sldLayoutId id="2147483883" r:id="rId29"/>
    <p:sldLayoutId id="2147483884" r:id="rId30"/>
    <p:sldLayoutId id="2147483885" r:id="rId31"/>
    <p:sldLayoutId id="2147483886" r:id="rId32"/>
    <p:sldLayoutId id="2147483887" r:id="rId33"/>
    <p:sldLayoutId id="2147483888" r:id="rId34"/>
    <p:sldLayoutId id="2147483889" r:id="rId35"/>
    <p:sldLayoutId id="2147483890" r:id="rId36"/>
    <p:sldLayoutId id="2147483891" r:id="rId37"/>
    <p:sldLayoutId id="2147483892" r:id="rId38"/>
    <p:sldLayoutId id="2147483893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ec.europa.eu/info/funding-tenders/opportunities/docs/2021-2027/horizon/guidance/programme-guide_horizon_en.pdf" TargetMode="External"/><Relationship Id="rId4" Type="http://schemas.openxmlformats.org/officeDocument/2006/relationships/hyperlink" Target="https://ec.europa.eu/info/funding-tenders/opportunities/portal/screen/opportunities/topic-details/HORIZON-JU-EUROHPC-2026-QGC-02-0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info/funding-tenders/opportunities/docs/2021-2027/horizon/temp-form/af/information-on-security-issues-security-section_he_en.docx" TargetMode="External"/><Relationship Id="rId3" Type="http://schemas.openxmlformats.org/officeDocument/2006/relationships/image" Target="../media/image33.png"/><Relationship Id="rId7" Type="http://schemas.openxmlformats.org/officeDocument/2006/relationships/hyperlink" Target="https://ec.europa.eu/info/funding-tenders/opportunities/docs/2021-2027/horizon/guidance/classification-of-information-in-he-projects_he_en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ec.europa.eu/info/funding-tenders/opportunities/docs/2021-2027/common/guidance/how-to-complete-your-ethics-self-assessment_en.pdf" TargetMode="External"/><Relationship Id="rId5" Type="http://schemas.openxmlformats.org/officeDocument/2006/relationships/hyperlink" Target="https://ec.europa.eu/info/funding-tenders/opportunities/docs/2021-2027/common/temp-form/af/ownership-control-declaration_en.docx" TargetMode="External"/><Relationship Id="rId10" Type="http://schemas.openxmlformats.org/officeDocument/2006/relationships/image" Target="../media/image34.png"/><Relationship Id="rId4" Type="http://schemas.openxmlformats.org/officeDocument/2006/relationships/hyperlink" Target="https://ec.europa.eu/info/funding-tenders/opportunities/docs/2021-2027/horizon/temp-form/af/af_he-csa_en.pdf" TargetMode="External"/><Relationship Id="rId9" Type="http://schemas.openxmlformats.org/officeDocument/2006/relationships/hyperlink" Target="https://www.eurohpc-ju.europa.eu/media-events/events/info-session-quantum-grand-challenge-call-2025-11-28_e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3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6.jpe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91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35666" y="0"/>
            <a:ext cx="3520669" cy="1984161"/>
          </a:xfrm>
          <a:custGeom>
            <a:avLst/>
            <a:gdLst/>
            <a:ahLst/>
            <a:cxnLst/>
            <a:rect l="l" t="t" r="r" b="b"/>
            <a:pathLst>
              <a:path w="5281004" h="2976241">
                <a:moveTo>
                  <a:pt x="0" y="0"/>
                </a:moveTo>
                <a:lnTo>
                  <a:pt x="5281004" y="0"/>
                </a:lnTo>
                <a:lnTo>
                  <a:pt x="5281004" y="2976241"/>
                </a:lnTo>
                <a:lnTo>
                  <a:pt x="0" y="29762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234" r="-271297" b="-15834"/>
            </a:stretch>
          </a:blipFill>
        </p:spPr>
        <p:txBody>
          <a:bodyPr/>
          <a:lstStyle/>
          <a:p>
            <a:pPr defTabSz="609630" fontAlgn="auto">
              <a:spcBef>
                <a:spcPts val="0"/>
              </a:spcBef>
              <a:spcAft>
                <a:spcPts val="0"/>
              </a:spcAft>
            </a:pPr>
            <a:endParaRPr lang="en-US" sz="12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7856335" y="1839008"/>
            <a:ext cx="3455598" cy="3745867"/>
          </a:xfrm>
          <a:custGeom>
            <a:avLst/>
            <a:gdLst/>
            <a:ahLst/>
            <a:cxnLst/>
            <a:rect l="l" t="t" r="r" b="b"/>
            <a:pathLst>
              <a:path w="5183397" h="5618800">
                <a:moveTo>
                  <a:pt x="0" y="0"/>
                </a:moveTo>
                <a:lnTo>
                  <a:pt x="5183398" y="0"/>
                </a:lnTo>
                <a:lnTo>
                  <a:pt x="5183398" y="5618800"/>
                </a:lnTo>
                <a:lnTo>
                  <a:pt x="0" y="5618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8049" t="-28408" r="-8556" b="-9936"/>
            </a:stretch>
          </a:blipFill>
        </p:spPr>
        <p:txBody>
          <a:bodyPr/>
          <a:lstStyle/>
          <a:p>
            <a:pPr defTabSz="609630" fontAlgn="auto">
              <a:spcBef>
                <a:spcPts val="0"/>
              </a:spcBef>
              <a:spcAft>
                <a:spcPts val="0"/>
              </a:spcAft>
            </a:pPr>
            <a:endParaRPr lang="en-US" sz="1200" b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561996" y="1806581"/>
            <a:ext cx="6903082" cy="3637394"/>
            <a:chOff x="-25572" y="500131"/>
            <a:chExt cx="13806164" cy="7274787"/>
          </a:xfrm>
        </p:grpSpPr>
        <p:sp>
          <p:nvSpPr>
            <p:cNvPr id="5" name="TextBox 5"/>
            <p:cNvSpPr txBox="1"/>
            <p:nvPr/>
          </p:nvSpPr>
          <p:spPr>
            <a:xfrm>
              <a:off x="-25572" y="500131"/>
              <a:ext cx="13575098" cy="60431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 fontAlgn="auto">
                <a:lnSpc>
                  <a:spcPts val="4027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532" b="0" dirty="0">
                  <a:solidFill>
                    <a:schemeClr val="bg1"/>
                  </a:solidFill>
                  <a:latin typeface="Oswald Bold"/>
                </a:rPr>
                <a:t>Disclaimer</a:t>
              </a:r>
            </a:p>
            <a:p>
              <a:pPr algn="ctr" defTabSz="609630" fontAlgn="auto">
                <a:lnSpc>
                  <a:spcPts val="4027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3532" b="0" dirty="0">
                <a:solidFill>
                  <a:srgbClr val="EFB81D"/>
                </a:solidFill>
                <a:latin typeface="Oswald Bold"/>
              </a:endParaRPr>
            </a:p>
            <a:p>
              <a:pPr algn="ctr" defTabSz="609630" fontAlgn="auto">
                <a:lnSpc>
                  <a:spcPts val="4027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0" dirty="0">
                  <a:solidFill>
                    <a:schemeClr val="bg1"/>
                  </a:solidFill>
                  <a:latin typeface="Oswald Bold"/>
                </a:rPr>
                <a:t>Dear Participant, </a:t>
              </a:r>
            </a:p>
            <a:p>
              <a:pPr algn="ctr" defTabSz="609630" fontAlgn="auto">
                <a:lnSpc>
                  <a:spcPts val="4027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0" dirty="0">
                  <a:solidFill>
                    <a:schemeClr val="bg1"/>
                  </a:solidFill>
                  <a:latin typeface="Oswald Bold"/>
                </a:rPr>
                <a:t>Please be aware that this session is being recorded and </a:t>
              </a:r>
            </a:p>
            <a:p>
              <a:pPr algn="ctr" defTabSz="609630" fontAlgn="auto">
                <a:lnSpc>
                  <a:spcPts val="4027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0" dirty="0">
                  <a:solidFill>
                    <a:schemeClr val="bg1"/>
                  </a:solidFill>
                  <a:latin typeface="Oswald Bold"/>
                </a:rPr>
                <a:t>will be uploaded to third party services afterwards. If You do not consent, please disconnect from the call now</a:t>
              </a:r>
              <a:endParaRPr lang="en-US" sz="3200" b="0" dirty="0">
                <a:solidFill>
                  <a:schemeClr val="bg1"/>
                </a:solidFill>
                <a:latin typeface="Oswald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46674" y="7268882"/>
              <a:ext cx="13633918" cy="5060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 fontAlgn="auto">
                <a:lnSpc>
                  <a:spcPts val="2063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748" b="0" spc="82" dirty="0">
                  <a:solidFill>
                    <a:schemeClr val="bg1"/>
                  </a:solidFill>
                  <a:latin typeface="Lato Heavy Bold"/>
                </a:rPr>
                <a:t>28 November 2025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5ABA1-259B-892B-B197-C3691BEF2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22" y="308741"/>
            <a:ext cx="10515600" cy="816904"/>
          </a:xfrm>
        </p:spPr>
        <p:txBody>
          <a:bodyPr/>
          <a:lstStyle/>
          <a:p>
            <a:r>
              <a:rPr lang="en-IE" sz="3600" b="1" dirty="0">
                <a:latin typeface="Aptos" panose="020B0004020202020204" pitchFamily="34" charset="0"/>
                <a:sym typeface="Arial"/>
              </a:rPr>
              <a:t>Why bankability matters?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64A5F-23FD-0E08-C719-2B35B7B4C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69" y="1347779"/>
            <a:ext cx="6564923" cy="479302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Attract private capital and reduce dependency on subsidies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bankable companies can </a:t>
            </a:r>
            <a:r>
              <a:rPr lang="en-US" sz="2400" u="sng" dirty="0"/>
              <a:t>secure financing to scale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Accelerate commercialization and global competitiveness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investors back firms with </a:t>
            </a:r>
            <a:r>
              <a:rPr lang="en-US" sz="2400" u="sng" dirty="0"/>
              <a:t>clear business models</a:t>
            </a:r>
            <a:r>
              <a:rPr lang="en-US" sz="2400" dirty="0"/>
              <a:t>, enabling the EU to compete with U.S. and Asia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Strengthen strategic autonomy and technology sovereignty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financially sustainable companies </a:t>
            </a:r>
            <a:r>
              <a:rPr lang="en-US" sz="2400" u="sng" dirty="0"/>
              <a:t>keep key quantum capabilities and IP within Europe</a:t>
            </a:r>
            <a:endParaRPr lang="en-IE" sz="2400" u="sng" dirty="0"/>
          </a:p>
        </p:txBody>
      </p:sp>
      <p:pic>
        <p:nvPicPr>
          <p:cNvPr id="7" name="Picture 6" descr="A diagram of a company's information&#10;&#10;AI-generated content may be incorrect.">
            <a:extLst>
              <a:ext uri="{FF2B5EF4-FFF2-40B4-BE49-F238E27FC236}">
                <a16:creationId xmlns:a16="http://schemas.microsoft.com/office/drawing/2014/main" id="{AEE918C5-149D-2ED4-2ABE-AE6FDC85DD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AF5"/>
              </a:clrFrom>
              <a:clrTo>
                <a:srgbClr val="FBFA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49576" y="614738"/>
            <a:ext cx="3752348" cy="562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4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14E21-E510-53FC-9EBE-8727C137C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B423F-CB0C-9E3E-8858-0858641D5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27" y="311214"/>
            <a:ext cx="11196782" cy="816904"/>
          </a:xfrm>
        </p:spPr>
        <p:txBody>
          <a:bodyPr/>
          <a:lstStyle/>
          <a:p>
            <a:r>
              <a:rPr lang="en-US" sz="3600" b="1" dirty="0">
                <a:latin typeface="Aptos" panose="020B0004020202020204" pitchFamily="34" charset="0"/>
              </a:rPr>
              <a:t>Quantum Grand Challenge </a:t>
            </a:r>
            <a:br>
              <a:rPr lang="en-US" sz="3600" b="1" dirty="0">
                <a:latin typeface="Aptos" panose="020B0004020202020204" pitchFamily="34" charset="0"/>
              </a:rPr>
            </a:br>
            <a:r>
              <a:rPr lang="en-IE" sz="1800" b="1" dirty="0">
                <a:latin typeface="Aptos" panose="020B0004020202020204" pitchFamily="34" charset="0"/>
              </a:rPr>
              <a:t>HORIZON-JU-EUROHPC-2026-QGC-02-01</a:t>
            </a:r>
            <a:br>
              <a:rPr lang="en-IE" sz="3600" dirty="0">
                <a:solidFill>
                  <a:srgbClr val="000000"/>
                </a:solidFill>
              </a:rPr>
            </a:br>
            <a:endParaRPr lang="en-US" sz="3600" b="1" dirty="0">
              <a:latin typeface="Aptos" panose="020B00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754616-B0FA-CE60-D92D-66E6DD45CAA9}"/>
              </a:ext>
            </a:extLst>
          </p:cNvPr>
          <p:cNvGraphicFramePr/>
          <p:nvPr/>
        </p:nvGraphicFramePr>
        <p:xfrm>
          <a:off x="1216911" y="870917"/>
          <a:ext cx="9996522" cy="640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40F926-B494-8B2E-3BE4-1832B3CB1736}"/>
              </a:ext>
            </a:extLst>
          </p:cNvPr>
          <p:cNvSpPr txBox="1">
            <a:spLocks/>
          </p:cNvSpPr>
          <p:nvPr/>
        </p:nvSpPr>
        <p:spPr>
          <a:xfrm>
            <a:off x="975495" y="1266851"/>
            <a:ext cx="9532083" cy="1002656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🎯 </a:t>
            </a:r>
            <a:r>
              <a:rPr kumimoji="0" lang="en-IE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Main Goal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Support European quantum start-ups / scale-ups in developing marketable quantum computing solutions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332ECE-5A86-CFAF-AC1A-B03B9DF57CD5}"/>
              </a:ext>
            </a:extLst>
          </p:cNvPr>
          <p:cNvSpPr txBox="1"/>
          <p:nvPr/>
        </p:nvSpPr>
        <p:spPr>
          <a:xfrm>
            <a:off x="975496" y="5679241"/>
            <a:ext cx="91379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💡D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emonstrate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feasibility of integrated hardware and software quantum computing systems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7798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B8689-A7E1-967E-1F12-421C244A1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D9EFE-C51D-8148-0634-4417F082D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Overview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7FBB3D-054E-70FD-7943-E8A5AD68687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136770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E" sz="2400" dirty="0">
                <a:solidFill>
                  <a:schemeClr val="bg1">
                    <a:lumMod val="75000"/>
                  </a:schemeClr>
                </a:solidFill>
              </a:rPr>
              <a:t>Welcome and introduction (European Commission)  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400" dirty="0"/>
              <a:t>Grand Challenge Phase 1 (EuroHPC Joint Undertaking)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400" dirty="0">
                <a:solidFill>
                  <a:schemeClr val="bg1">
                    <a:lumMod val="75000"/>
                  </a:schemeClr>
                </a:solidFill>
              </a:rPr>
              <a:t>Grand Challenge Phase 2 (European Investment Bank)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400" dirty="0">
                <a:solidFill>
                  <a:schemeClr val="bg1">
                    <a:lumMod val="75000"/>
                  </a:schemeClr>
                </a:solidFill>
              </a:rPr>
              <a:t>Q&amp;A</a:t>
            </a:r>
            <a:endParaRPr lang="en-IE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D4566C98-C941-BF66-E230-5354624A39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12C9D"/>
              </a:clrFrom>
              <a:clrTo>
                <a:srgbClr val="012C9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1712" y="738233"/>
            <a:ext cx="3364345" cy="336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75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51A97-1391-D280-BCFB-2138DEBA7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E8C31-20DE-CAF5-DB47-790001DC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Overview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F1806F8-6ACD-A54A-3957-9F8D91CCC17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136770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E" sz="2400" dirty="0">
                <a:solidFill>
                  <a:schemeClr val="bg1">
                    <a:lumMod val="75000"/>
                  </a:schemeClr>
                </a:solidFill>
              </a:rPr>
              <a:t>Welcome and introduction (European Commission)  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400" dirty="0">
                <a:solidFill>
                  <a:schemeClr val="bg1">
                    <a:lumMod val="75000"/>
                  </a:schemeClr>
                </a:solidFill>
              </a:rPr>
              <a:t>Grand Challenge Phase 1 (EuroHPC Joint Undertaking)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400" dirty="0"/>
              <a:t>Grand Challenge Phase 2 (European Investment Bank)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400" dirty="0">
                <a:solidFill>
                  <a:schemeClr val="bg1">
                    <a:lumMod val="75000"/>
                  </a:schemeClr>
                </a:solidFill>
              </a:rPr>
              <a:t>Q&amp;A</a:t>
            </a:r>
            <a:endParaRPr lang="en-IE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E009B3CC-9987-E007-899C-09116E75F8F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12C9D"/>
              </a:clrFrom>
              <a:clrTo>
                <a:srgbClr val="012C9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1712" y="738233"/>
            <a:ext cx="3364345" cy="336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54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43842-BBD3-80EF-5A6B-0F2AA276E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B1AEB-0FBB-5397-630E-7E4BB15BE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Overview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143008A-8D37-2D09-7772-B8A890113CC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136770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E" sz="2400" dirty="0">
                <a:solidFill>
                  <a:schemeClr val="bg1">
                    <a:lumMod val="75000"/>
                  </a:schemeClr>
                </a:solidFill>
              </a:rPr>
              <a:t>Welcome and introduction (European Commission)  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400" dirty="0">
                <a:solidFill>
                  <a:schemeClr val="bg1">
                    <a:lumMod val="75000"/>
                  </a:schemeClr>
                </a:solidFill>
              </a:rPr>
              <a:t>Grand Challenge Phase 1 (EuroHPC Joint Undertaking)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400" dirty="0">
                <a:solidFill>
                  <a:schemeClr val="bg1">
                    <a:lumMod val="75000"/>
                  </a:schemeClr>
                </a:solidFill>
              </a:rPr>
              <a:t>Grand Challenge Phase 2 (European Investment Bank)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400" dirty="0"/>
              <a:t>Q&amp;A</a:t>
            </a:r>
            <a:endParaRPr lang="en-IE" dirty="0"/>
          </a:p>
        </p:txBody>
      </p:sp>
      <p:pic>
        <p:nvPicPr>
          <p:cNvPr id="3" name="Picture 2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74B3E0B3-46FE-778F-86F3-D91770C85B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12C9D"/>
              </a:clrFrom>
              <a:clrTo>
                <a:srgbClr val="012C9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1712" y="738233"/>
            <a:ext cx="3364345" cy="336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32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4F1A5-A264-8165-D4CA-0DDD55C57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91" y="92764"/>
            <a:ext cx="11196782" cy="816904"/>
          </a:xfrm>
        </p:spPr>
        <p:txBody>
          <a:bodyPr/>
          <a:lstStyle/>
          <a:p>
            <a:r>
              <a:rPr lang="en-US" sz="4000" b="1">
                <a:latin typeface="Aptos" panose="020B0004020202020204" pitchFamily="34" charset="0"/>
              </a:rPr>
              <a:t>Now Is Europe’s Quantum Moment</a:t>
            </a:r>
          </a:p>
        </p:txBody>
      </p:sp>
      <p:pic>
        <p:nvPicPr>
          <p:cNvPr id="4" name="Picture 2" descr="Generated image">
            <a:extLst>
              <a:ext uri="{FF2B5EF4-FFF2-40B4-BE49-F238E27FC236}">
                <a16:creationId xmlns:a16="http://schemas.microsoft.com/office/drawing/2014/main" id="{131F9654-3B61-4060-F51C-721E66AB41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9910"/>
          <a:stretch/>
        </p:blipFill>
        <p:spPr bwMode="auto">
          <a:xfrm>
            <a:off x="3748585" y="1227929"/>
            <a:ext cx="4572000" cy="485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098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91D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82C353-F2AC-AE8C-3347-B9243B6F9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0191ACA-6B6F-0E55-C7B5-315D7D22F1DD}"/>
              </a:ext>
            </a:extLst>
          </p:cNvPr>
          <p:cNvSpPr/>
          <p:nvPr/>
        </p:nvSpPr>
        <p:spPr>
          <a:xfrm>
            <a:off x="4335666" y="0"/>
            <a:ext cx="3520669" cy="1984161"/>
          </a:xfrm>
          <a:custGeom>
            <a:avLst/>
            <a:gdLst/>
            <a:ahLst/>
            <a:cxnLst/>
            <a:rect l="l" t="t" r="r" b="b"/>
            <a:pathLst>
              <a:path w="5281004" h="2976241">
                <a:moveTo>
                  <a:pt x="0" y="0"/>
                </a:moveTo>
                <a:lnTo>
                  <a:pt x="5281004" y="0"/>
                </a:lnTo>
                <a:lnTo>
                  <a:pt x="5281004" y="2976241"/>
                </a:lnTo>
                <a:lnTo>
                  <a:pt x="0" y="29762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234" r="-271297" b="-15834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1B033C6-CC5C-51EC-F7E7-1D415C5265AE}"/>
              </a:ext>
            </a:extLst>
          </p:cNvPr>
          <p:cNvSpPr/>
          <p:nvPr/>
        </p:nvSpPr>
        <p:spPr>
          <a:xfrm>
            <a:off x="7856335" y="1839008"/>
            <a:ext cx="3455598" cy="3745867"/>
          </a:xfrm>
          <a:custGeom>
            <a:avLst/>
            <a:gdLst/>
            <a:ahLst/>
            <a:cxnLst/>
            <a:rect l="l" t="t" r="r" b="b"/>
            <a:pathLst>
              <a:path w="5183397" h="5618800">
                <a:moveTo>
                  <a:pt x="0" y="0"/>
                </a:moveTo>
                <a:lnTo>
                  <a:pt x="5183398" y="0"/>
                </a:lnTo>
                <a:lnTo>
                  <a:pt x="5183398" y="5618800"/>
                </a:lnTo>
                <a:lnTo>
                  <a:pt x="0" y="5618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8049" t="-28408" r="-8556" b="-9936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F2314568-56E8-592A-82C9-E3C477A78799}"/>
              </a:ext>
            </a:extLst>
          </p:cNvPr>
          <p:cNvGrpSpPr/>
          <p:nvPr/>
        </p:nvGrpSpPr>
        <p:grpSpPr>
          <a:xfrm>
            <a:off x="407368" y="2024239"/>
            <a:ext cx="9953709" cy="3237358"/>
            <a:chOff x="-14010" y="-1031671"/>
            <a:chExt cx="15954314" cy="6474715"/>
          </a:xfrm>
        </p:grpSpPr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0A6260C3-B52E-5C09-A077-32FA8474A01D}"/>
                </a:ext>
              </a:extLst>
            </p:cNvPr>
            <p:cNvSpPr txBox="1"/>
            <p:nvPr/>
          </p:nvSpPr>
          <p:spPr>
            <a:xfrm>
              <a:off x="1" y="349881"/>
              <a:ext cx="15940303" cy="8125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defTabSz="60963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0" dirty="0">
                  <a:solidFill>
                    <a:schemeClr val="bg1"/>
                  </a:solidFill>
                  <a:latin typeface="Oswald Bold"/>
                </a:rPr>
                <a:t>10:10 – 10:20 : Phase 1: Administration and Scope (EuroHPC JU) </a:t>
              </a: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BB6FC245-F69C-4967-75D3-F961969AC69C}"/>
                </a:ext>
              </a:extLst>
            </p:cNvPr>
            <p:cNvSpPr txBox="1"/>
            <p:nvPr/>
          </p:nvSpPr>
          <p:spPr>
            <a:xfrm>
              <a:off x="113442" y="4937008"/>
              <a:ext cx="13633918" cy="5060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06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748" b="0" spc="82" dirty="0">
                  <a:solidFill>
                    <a:prstClr val="white"/>
                  </a:solidFill>
                  <a:latin typeface="Lato Heavy Bold"/>
                </a:rPr>
                <a:t>28</a:t>
              </a:r>
              <a:r>
                <a:rPr kumimoji="0" lang="en-US" sz="1748" b="0" i="0" u="none" strike="noStrike" kern="1200" cap="none" spc="82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Heavy Bold"/>
                  <a:ea typeface="+mn-ea"/>
                  <a:cs typeface="+mn-cs"/>
                </a:rPr>
                <a:t> November 2025</a:t>
              </a: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27588036-548A-AB5E-6A3C-DA07E44DC903}"/>
                </a:ext>
              </a:extLst>
            </p:cNvPr>
            <p:cNvSpPr txBox="1"/>
            <p:nvPr/>
          </p:nvSpPr>
          <p:spPr>
            <a:xfrm>
              <a:off x="-14010" y="-1031671"/>
              <a:ext cx="13692734" cy="499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75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229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Bold"/>
                  <a:ea typeface="+mn-ea"/>
                  <a:cs typeface="+mn-cs"/>
                </a:rPr>
                <a:t>Agenda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9382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62205-AD61-C5AC-588F-20647F3AB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71D2EE-3958-B9CB-2D5E-C5B614E95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66067"/>
            <a:ext cx="12017829" cy="936625"/>
          </a:xfrm>
        </p:spPr>
        <p:txBody>
          <a:bodyPr/>
          <a:lstStyle/>
          <a:p>
            <a:r>
              <a:rPr lang="de-DE" sz="3600" dirty="0"/>
              <a:t>HORIZON-JU-EUROHPC-2026-QGC-02</a:t>
            </a:r>
            <a:endParaRPr lang="en-GB" sz="3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9920E79-F636-3068-DAD0-806E92FB1E05}"/>
              </a:ext>
            </a:extLst>
          </p:cNvPr>
          <p:cNvGrpSpPr/>
          <p:nvPr/>
        </p:nvGrpSpPr>
        <p:grpSpPr>
          <a:xfrm>
            <a:off x="466322" y="4349772"/>
            <a:ext cx="11089232" cy="2342161"/>
            <a:chOff x="545251" y="2399982"/>
            <a:chExt cx="11089232" cy="2342161"/>
          </a:xfrm>
        </p:grpSpPr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C3FFFEC2-7728-48C0-F843-164E4FD2BE1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5660530"/>
                </p:ext>
              </p:extLst>
            </p:nvPr>
          </p:nvGraphicFramePr>
          <p:xfrm>
            <a:off x="545251" y="3882583"/>
            <a:ext cx="11089232" cy="8595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9F97B7-2470-529C-F636-34E133180369}"/>
                </a:ext>
              </a:extLst>
            </p:cNvPr>
            <p:cNvSpPr txBox="1"/>
            <p:nvPr/>
          </p:nvSpPr>
          <p:spPr>
            <a:xfrm>
              <a:off x="5526857" y="2423917"/>
              <a:ext cx="14274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600" b="0" i="0" u="none" strike="noStrike" cap="none" spc="0" normalizeH="0" baseline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 pitchFamily="34" charset="0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Evaluation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78A6B7E-A364-FEE5-95C6-65853F19F2AB}"/>
                </a:ext>
              </a:extLst>
            </p:cNvPr>
            <p:cNvSpPr txBox="1"/>
            <p:nvPr/>
          </p:nvSpPr>
          <p:spPr>
            <a:xfrm>
              <a:off x="7759105" y="2416186"/>
              <a:ext cx="12708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600" b="0" i="0" u="none" strike="noStrike" cap="none" spc="0" normalizeH="0" baseline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 pitchFamily="34" charset="0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Grant Agreement preparation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23C08A7-9B53-1DE9-8072-334EADFDB71A}"/>
                </a:ext>
              </a:extLst>
            </p:cNvPr>
            <p:cNvSpPr txBox="1"/>
            <p:nvPr/>
          </p:nvSpPr>
          <p:spPr>
            <a:xfrm>
              <a:off x="4438488" y="2409814"/>
              <a:ext cx="1587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600" b="0" i="0" u="none" strike="noStrike" cap="none" spc="0" normalizeH="0" baseline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 pitchFamily="34" charset="0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Foreseen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Closing of call</a:t>
              </a:r>
              <a:endParaRPr kumimoji="0" lang="en-US" sz="11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165A98-BE5F-FDF5-6C36-6CE4E4C17A55}"/>
                </a:ext>
              </a:extLst>
            </p:cNvPr>
            <p:cNvSpPr txBox="1"/>
            <p:nvPr/>
          </p:nvSpPr>
          <p:spPr>
            <a:xfrm>
              <a:off x="1940667" y="2409814"/>
              <a:ext cx="13649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600" b="0" i="0" u="none" strike="noStrike" cap="none" spc="0" normalizeH="0" baseline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 pitchFamily="34" charset="0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Publication of the call on F&amp;T portal and opening for submissions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ED3FAE8-0136-361D-BECA-04D426D81496}"/>
                </a:ext>
              </a:extLst>
            </p:cNvPr>
            <p:cNvSpPr txBox="1"/>
            <p:nvPr/>
          </p:nvSpPr>
          <p:spPr>
            <a:xfrm>
              <a:off x="553640" y="2409814"/>
              <a:ext cx="14395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600" b="0" i="0" u="none" strike="noStrike" cap="none" spc="0" normalizeH="0" baseline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 pitchFamily="34" charset="0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GB decision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(approval of the Annual Work Plan and launch of call)</a:t>
              </a:r>
            </a:p>
          </p:txBody>
        </p:sp>
        <p:sp>
          <p:nvSpPr>
            <p:cNvPr id="12" name="Textfeld 39">
              <a:extLst>
                <a:ext uri="{FF2B5EF4-FFF2-40B4-BE49-F238E27FC236}">
                  <a16:creationId xmlns:a16="http://schemas.microsoft.com/office/drawing/2014/main" id="{13731462-C330-CA17-CC36-08BCEB58855F}"/>
                </a:ext>
              </a:extLst>
            </p:cNvPr>
            <p:cNvSpPr txBox="1"/>
            <p:nvPr/>
          </p:nvSpPr>
          <p:spPr>
            <a:xfrm>
              <a:off x="6462961" y="2420287"/>
              <a:ext cx="144573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Approval of the ranked lists of proposals by GB</a:t>
              </a:r>
              <a:b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</a:t>
              </a:r>
              <a:r>
                <a:rPr kumimoji="0" lang="en-US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written procedure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A6A176A-9024-B0CB-E7DF-5FF79B0A506A}"/>
                </a:ext>
              </a:extLst>
            </p:cNvPr>
            <p:cNvGrpSpPr/>
            <p:nvPr/>
          </p:nvGrpSpPr>
          <p:grpSpPr>
            <a:xfrm>
              <a:off x="1326034" y="3331056"/>
              <a:ext cx="8233271" cy="486575"/>
              <a:chOff x="1096862" y="3501864"/>
              <a:chExt cx="8233271" cy="486575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99560B8-13EB-02DC-556C-93A26A577DC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273349" y="3501864"/>
                <a:ext cx="0" cy="436399"/>
              </a:xfrm>
              <a:prstGeom prst="line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lg"/>
                <a:tailEnd type="triangle" w="med" len="lg"/>
              </a:ln>
              <a:effectLst/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AB7B8104-D0D2-7A2B-CD00-7D4469D20C3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657725" y="3552040"/>
                <a:ext cx="0" cy="436399"/>
              </a:xfrm>
              <a:prstGeom prst="line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lg"/>
                <a:tailEnd type="triangle" w="med" len="lg"/>
              </a:ln>
              <a:effectLst/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6358D19-8AD3-83AF-72D6-261A4289994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330133" y="3511697"/>
                <a:ext cx="0" cy="436399"/>
              </a:xfrm>
              <a:prstGeom prst="line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lg"/>
                <a:tailEnd type="triangle" w="med" len="lg"/>
              </a:ln>
              <a:effectLst/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B782E4E-2BAA-A5C1-2B61-BA765605525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096862" y="3501864"/>
                <a:ext cx="0" cy="436399"/>
              </a:xfrm>
              <a:prstGeom prst="line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lg"/>
                <a:tailEnd type="triangle" w="med" len="lg"/>
              </a:ln>
              <a:effectLst/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A7AD287-4902-585B-B4F5-9C54BFC1837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49613" y="3552040"/>
                <a:ext cx="0" cy="436399"/>
              </a:xfrm>
              <a:prstGeom prst="line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lg"/>
                <a:tailEnd type="triangle" w="med" len="lg"/>
              </a:ln>
              <a:effectLst/>
            </p:spPr>
          </p:cxnSp>
          <p:cxnSp>
            <p:nvCxnSpPr>
              <p:cNvPr id="20" name="Straight Connector 24">
                <a:extLst>
                  <a:ext uri="{FF2B5EF4-FFF2-40B4-BE49-F238E27FC236}">
                    <a16:creationId xmlns:a16="http://schemas.microsoft.com/office/drawing/2014/main" id="{0B0ACF7F-E452-C6B3-01DC-C642043ADA6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809853" y="3521528"/>
                <a:ext cx="0" cy="436399"/>
              </a:xfrm>
              <a:prstGeom prst="line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lg"/>
                <a:tailEnd type="triangle" w="med" len="lg"/>
              </a:ln>
              <a:effectLst/>
            </p:spPr>
          </p:cxnSp>
          <p:cxnSp>
            <p:nvCxnSpPr>
              <p:cNvPr id="21" name="Straight Connector 27">
                <a:extLst>
                  <a:ext uri="{FF2B5EF4-FFF2-40B4-BE49-F238E27FC236}">
                    <a16:creationId xmlns:a16="http://schemas.microsoft.com/office/drawing/2014/main" id="{4E517D57-F844-246F-DA66-CF51349D715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928132" y="3521528"/>
                <a:ext cx="0" cy="436399"/>
              </a:xfrm>
              <a:prstGeom prst="line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lg"/>
                <a:tailEnd type="triangle" w="med" len="lg"/>
              </a:ln>
              <a:effectLst/>
            </p:spPr>
          </p:cxnSp>
        </p:grpSp>
        <p:sp>
          <p:nvSpPr>
            <p:cNvPr id="14" name="TextBox 20">
              <a:extLst>
                <a:ext uri="{FF2B5EF4-FFF2-40B4-BE49-F238E27FC236}">
                  <a16:creationId xmlns:a16="http://schemas.microsoft.com/office/drawing/2014/main" id="{E1FD8EFA-2AC9-43ED-1EB2-B0B68F626AD2}"/>
                </a:ext>
              </a:extLst>
            </p:cNvPr>
            <p:cNvSpPr txBox="1"/>
            <p:nvPr/>
          </p:nvSpPr>
          <p:spPr>
            <a:xfrm>
              <a:off x="8767217" y="2399982"/>
              <a:ext cx="15218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600" b="0" i="0" u="none" strike="noStrike" cap="none" spc="0" normalizeH="0" baseline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 pitchFamily="34" charset="0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Start of Phase 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with around 12 European start-ups (3 months duration)</a:t>
              </a:r>
            </a:p>
          </p:txBody>
        </p:sp>
      </p:grpSp>
      <p:sp>
        <p:nvSpPr>
          <p:cNvPr id="22" name="Title 2">
            <a:extLst>
              <a:ext uri="{FF2B5EF4-FFF2-40B4-BE49-F238E27FC236}">
                <a16:creationId xmlns:a16="http://schemas.microsoft.com/office/drawing/2014/main" id="{2FA8828E-CAC7-3420-97C7-ACEA684B91EE}"/>
              </a:ext>
            </a:extLst>
          </p:cNvPr>
          <p:cNvSpPr txBox="1">
            <a:spLocks/>
          </p:cNvSpPr>
          <p:nvPr/>
        </p:nvSpPr>
        <p:spPr bwMode="auto">
          <a:xfrm>
            <a:off x="609599" y="853336"/>
            <a:ext cx="10972801" cy="4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Quantum Grand Challenge 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31B63BE-244B-FB0F-D34D-64855536305C}"/>
              </a:ext>
            </a:extLst>
          </p:cNvPr>
          <p:cNvSpPr txBox="1">
            <a:spLocks/>
          </p:cNvSpPr>
          <p:nvPr/>
        </p:nvSpPr>
        <p:spPr bwMode="auto">
          <a:xfrm>
            <a:off x="474711" y="1700808"/>
            <a:ext cx="10979746" cy="224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32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Pct val="100000"/>
              <a:buFont typeface="Calibri" panose="020F0502020204030204" pitchFamily="34" charset="0"/>
              <a:buChar char="•"/>
              <a:defRPr sz="2800" b="1">
                <a:solidFill>
                  <a:schemeClr val="tx1"/>
                </a:solidFill>
                <a:latin typeface="+mn-lt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Calibri" panose="020F0502020204030204" pitchFamily="34" charset="0"/>
              <a:buChar char="»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1" indent="-4572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F5494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action support the EU’s ambition to strengthen its position as a global leader in quantum computing technologies. The action is </a:t>
            </a:r>
            <a:r>
              <a:rPr kumimoji="0" lang="en-GB" sz="1800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tailored towards European quantum computing startups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develop their quantum computing solutions with a clear market perspective</a:t>
            </a:r>
          </a:p>
          <a:p>
            <a:pPr marL="457200" marR="0" lvl="1" indent="-4572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F5494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action is implemented in </a:t>
            </a:r>
            <a:r>
              <a:rPr kumimoji="0" lang="en-GB" sz="1800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phases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within the 1</a:t>
            </a:r>
            <a:r>
              <a:rPr kumimoji="0" lang="en-GB" sz="1800" b="0" i="0" u="none" strike="noStrike" kern="0" cap="none" spc="0" normalizeH="0" baseline="3000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phase, European start-ups are invited to prepare a </a:t>
            </a:r>
            <a:r>
              <a:rPr kumimoji="0" lang="en-GB" sz="1800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technical-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n-GB" sz="1800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financial roadmap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demonstrating their potential together with physical proofs and/ or preliminary prototypes. By end of Phase 1 each company must </a:t>
            </a:r>
            <a:r>
              <a:rPr kumimoji="0" lang="en-GB" sz="1800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demonstrate a convincing quantum computing concept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including a clear financial roadmap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214CFD-5BE1-7CC7-201F-EAC920B5527C}"/>
              </a:ext>
            </a:extLst>
          </p:cNvPr>
          <p:cNvSpPr txBox="1"/>
          <p:nvPr/>
        </p:nvSpPr>
        <p:spPr>
          <a:xfrm>
            <a:off x="10416480" y="6107833"/>
            <a:ext cx="9733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July 2026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0">
            <a:extLst>
              <a:ext uri="{FF2B5EF4-FFF2-40B4-BE49-F238E27FC236}">
                <a16:creationId xmlns:a16="http://schemas.microsoft.com/office/drawing/2014/main" id="{55E6989C-C479-F485-8960-4111CA486AE2}"/>
              </a:ext>
            </a:extLst>
          </p:cNvPr>
          <p:cNvSpPr txBox="1"/>
          <p:nvPr/>
        </p:nvSpPr>
        <p:spPr>
          <a:xfrm>
            <a:off x="10200456" y="4275016"/>
            <a:ext cx="1723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 of Phase 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around 6 European start-ups - two tranche approach, implemented at the EIB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718B09-9059-A9F3-D746-955B65694DB8}"/>
              </a:ext>
            </a:extLst>
          </p:cNvPr>
          <p:cNvCxnSpPr>
            <a:cxnSpLocks/>
          </p:cNvCxnSpPr>
          <p:nvPr/>
        </p:nvCxnSpPr>
        <p:spPr bwMode="auto">
          <a:xfrm>
            <a:off x="10723806" y="5295595"/>
            <a:ext cx="0" cy="436399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lg"/>
            <a:tailEnd type="triangle" w="med" len="lg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C10F91F-5067-B6BC-B290-3F1164FE9668}"/>
              </a:ext>
            </a:extLst>
          </p:cNvPr>
          <p:cNvSpPr txBox="1"/>
          <p:nvPr/>
        </p:nvSpPr>
        <p:spPr>
          <a:xfrm>
            <a:off x="3226717" y="4349772"/>
            <a:ext cx="1069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E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 Session (DG CNECT, EIB and EuroHPC JU)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EE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4BECAD8-6A02-0D6C-996E-0F8CEB07F4EA}"/>
              </a:ext>
            </a:extLst>
          </p:cNvPr>
          <p:cNvCxnSpPr>
            <a:cxnSpLocks/>
          </p:cNvCxnSpPr>
          <p:nvPr/>
        </p:nvCxnSpPr>
        <p:spPr bwMode="auto">
          <a:xfrm>
            <a:off x="3575720" y="5331022"/>
            <a:ext cx="0" cy="436399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lg"/>
            <a:tailEnd type="triangle" w="med" len="lg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5ADDBBF-BA8A-3189-5D5A-D58CC102DC55}"/>
              </a:ext>
            </a:extLst>
          </p:cNvPr>
          <p:cNvSpPr txBox="1"/>
          <p:nvPr/>
        </p:nvSpPr>
        <p:spPr>
          <a:xfrm>
            <a:off x="3224249" y="6121733"/>
            <a:ext cx="9733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28/11/2025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108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europe with different countries/regions&#10;&#10;Description automatically generated">
            <a:extLst>
              <a:ext uri="{FF2B5EF4-FFF2-40B4-BE49-F238E27FC236}">
                <a16:creationId xmlns:a16="http://schemas.microsoft.com/office/drawing/2014/main" id="{166D335C-D2A9-3538-CCB0-75241933D2D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3" y="1180499"/>
            <a:ext cx="6174937" cy="554097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90667-8E10-93E4-3396-1D1A57055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8EF5-75AE-400B-8789-7B1747EC3070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029EF8-A6D7-00E0-5CAB-BB59585017E8}"/>
              </a:ext>
            </a:extLst>
          </p:cNvPr>
          <p:cNvSpPr txBox="1"/>
          <p:nvPr/>
        </p:nvSpPr>
        <p:spPr>
          <a:xfrm>
            <a:off x="643512" y="2251167"/>
            <a:ext cx="1078107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F54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 modalities: </a:t>
            </a:r>
            <a:r>
              <a:rPr lang="en-GB" sz="1800" dirty="0">
                <a:latin typeface="Calibri "/>
                <a:hlinkClick r:id="rId4"/>
              </a:rPr>
              <a:t>EU Funding &amp; Tenders Portal</a:t>
            </a:r>
            <a:endParaRPr lang="en-GB" sz="1800" b="0" dirty="0">
              <a:solidFill>
                <a:srgbClr val="0F5494"/>
              </a:solidFill>
              <a:latin typeface="Calibri 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F54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 of Action: Coordination and Support Action (CSA) with 100% EU funding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F54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Expected EU contribution per project: 200.000 – 300.000 EUR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Attention!! </a:t>
            </a:r>
            <a:r>
              <a:rPr lang="en-GB" sz="1800" b="0" dirty="0">
                <a:solidFill>
                  <a:srgbClr val="0F54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Modifications to general award criteria apply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F54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Submission: Proposals for Phase 1 must be submitted via the EU Funding &amp; Tenders Portal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F54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Exceptional page limits: Proposals should have an </a:t>
            </a:r>
            <a:r>
              <a:rPr lang="en-GB" sz="1800" dirty="0">
                <a:solidFill>
                  <a:srgbClr val="0F54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indicative</a:t>
            </a:r>
            <a:r>
              <a:rPr lang="en-GB" sz="1800" b="0" dirty="0">
                <a:solidFill>
                  <a:srgbClr val="0F54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length of 10 pages (‘narrative text’)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F54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Stakeholders are strongly encouraged to familiarise themselves with the</a:t>
            </a:r>
            <a:r>
              <a:rPr lang="en-GB" sz="1800" b="0" dirty="0">
                <a:solidFill>
                  <a:srgbClr val="0F5494"/>
                </a:solidFill>
                <a:latin typeface="Calibri 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dirty="0">
                <a:solidFill>
                  <a:srgbClr val="0F5494"/>
                </a:solidFill>
                <a:effectLst/>
                <a:latin typeface="Calibri 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Horizon Europe Programme Guide</a:t>
            </a:r>
            <a:r>
              <a:rPr lang="en-GB" sz="1800" dirty="0">
                <a:solidFill>
                  <a:srgbClr val="0F5494"/>
                </a:solidFill>
                <a:effectLst/>
                <a:latin typeface="Calibri "/>
                <a:ea typeface="Times New Roman" panose="02020603050405020304" pitchFamily="18" charset="0"/>
              </a:rPr>
              <a:t> </a:t>
            </a:r>
            <a:r>
              <a:rPr lang="en-GB" sz="1800" b="0" dirty="0">
                <a:solidFill>
                  <a:srgbClr val="0F5494"/>
                </a:solidFill>
                <a:effectLst/>
                <a:latin typeface="Calibri "/>
                <a:ea typeface="Times New Roman" panose="02020603050405020304" pitchFamily="18" charset="0"/>
              </a:rPr>
              <a:t>together with the </a:t>
            </a:r>
            <a:r>
              <a:rPr lang="en-GB" sz="1800" dirty="0">
                <a:solidFill>
                  <a:srgbClr val="0F5494"/>
                </a:solidFill>
                <a:effectLst/>
                <a:latin typeface="Calibri "/>
                <a:ea typeface="Times New Roman" panose="02020603050405020304" pitchFamily="18" charset="0"/>
              </a:rPr>
              <a:t>Horizon Europe General Annexes </a:t>
            </a:r>
            <a:r>
              <a:rPr lang="en-GB" sz="1800" b="0" dirty="0">
                <a:solidFill>
                  <a:srgbClr val="0F5494"/>
                </a:solidFill>
                <a:effectLst/>
                <a:latin typeface="Calibri "/>
                <a:ea typeface="Times New Roman" panose="02020603050405020304" pitchFamily="18" charset="0"/>
              </a:rPr>
              <a:t>for detailed instructions, information and clarification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6CCBBA23-8EEA-7901-6F42-B7FD68335B58}"/>
              </a:ext>
            </a:extLst>
          </p:cNvPr>
          <p:cNvSpPr txBox="1">
            <a:spLocks/>
          </p:cNvSpPr>
          <p:nvPr/>
        </p:nvSpPr>
        <p:spPr bwMode="auto">
          <a:xfrm>
            <a:off x="609599" y="166067"/>
            <a:ext cx="12017829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de-DE" sz="36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HORIZON-JU-EUROHPC-2026-QGC-02</a:t>
            </a:r>
            <a:endParaRPr lang="en-GB" sz="3600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510AE59E-A50E-38F8-B5DA-227B5896F092}"/>
              </a:ext>
            </a:extLst>
          </p:cNvPr>
          <p:cNvSpPr txBox="1">
            <a:spLocks/>
          </p:cNvSpPr>
          <p:nvPr/>
        </p:nvSpPr>
        <p:spPr bwMode="auto">
          <a:xfrm>
            <a:off x="609599" y="853336"/>
            <a:ext cx="10972801" cy="4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Quantum Grand Challenge 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DE341743-6E83-BC72-8B8C-28B02BB12CC7}"/>
              </a:ext>
            </a:extLst>
          </p:cNvPr>
          <p:cNvSpPr txBox="1">
            <a:spLocks/>
          </p:cNvSpPr>
          <p:nvPr/>
        </p:nvSpPr>
        <p:spPr bwMode="auto">
          <a:xfrm>
            <a:off x="609599" y="1700808"/>
            <a:ext cx="10972801" cy="4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Phase 1 – General Conditions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92577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A1D6A-EF25-E63A-9A67-80FB102AC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europe with different countries/regions&#10;&#10;Description automatically generated">
            <a:extLst>
              <a:ext uri="{FF2B5EF4-FFF2-40B4-BE49-F238E27FC236}">
                <a16:creationId xmlns:a16="http://schemas.microsoft.com/office/drawing/2014/main" id="{D6F6B7E5-BBAD-72A4-6B0C-5CBEC09CB57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3" y="1180499"/>
            <a:ext cx="6174937" cy="554097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C47DE-9877-79DC-5976-F78AD5934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8EF5-75AE-400B-8789-7B1747EC3070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6AA84D-6B5E-A1D0-9126-1F47DDB4B9AB}"/>
              </a:ext>
            </a:extLst>
          </p:cNvPr>
          <p:cNvSpPr txBox="1"/>
          <p:nvPr/>
        </p:nvSpPr>
        <p:spPr>
          <a:xfrm>
            <a:off x="643512" y="2564904"/>
            <a:ext cx="1078107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F54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GB" sz="1800" b="0" dirty="0" err="1">
                <a:solidFill>
                  <a:srgbClr val="0F54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etailed</a:t>
            </a:r>
            <a:r>
              <a:rPr lang="en-GB" sz="1800" b="0" dirty="0">
                <a:solidFill>
                  <a:srgbClr val="0F54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>
                <a:solidFill>
                  <a:srgbClr val="0F54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technical</a:t>
            </a:r>
            <a:r>
              <a:rPr lang="en-GB" sz="1800" b="0" dirty="0">
                <a:solidFill>
                  <a:srgbClr val="0F54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and </a:t>
            </a:r>
            <a:r>
              <a:rPr lang="en-GB" sz="1800" dirty="0">
                <a:solidFill>
                  <a:srgbClr val="0F54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 roadmap </a:t>
            </a:r>
            <a:r>
              <a:rPr lang="en-GB" sz="1800" b="0" dirty="0">
                <a:solidFill>
                  <a:srgbClr val="0F54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(incl. performance milestones, risk assessment, financial viability assessment and commercialisation timelines)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F54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Benchmarking strategy </a:t>
            </a:r>
            <a:r>
              <a:rPr lang="en-GB" sz="1800" b="0" dirty="0">
                <a:solidFill>
                  <a:srgbClr val="0F54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(component level, system level, application level) together with tangible proofs of principle or prototypes of a full-stack quantum computing platform (standalone software-only or hardware-only approaches will not be considered, </a:t>
            </a:r>
            <a:r>
              <a:rPr lang="en-GB" sz="1800" b="0" dirty="0">
                <a:solidFill>
                  <a:srgbClr val="0F5494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 aware dedicated R&amp;I activities are </a:t>
            </a:r>
            <a:r>
              <a:rPr lang="en-GB" sz="1800" dirty="0">
                <a:solidFill>
                  <a:srgbClr val="0F5494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 of scope</a:t>
            </a:r>
            <a:r>
              <a:rPr lang="en-GB" sz="1800" b="0" dirty="0">
                <a:solidFill>
                  <a:srgbClr val="0F5494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1800" b="0" dirty="0">
              <a:solidFill>
                <a:srgbClr val="0F549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F54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Application strategy </a:t>
            </a:r>
            <a:r>
              <a:rPr lang="en-GB" sz="1800" b="0" dirty="0">
                <a:solidFill>
                  <a:srgbClr val="0F54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identifying target sectors (incl. identifying industry-relevant use-cases)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F54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Expression of interest from potential end-user partners who collaborate with the project during Phase 2</a:t>
            </a:r>
            <a:endParaRPr lang="en-GB" sz="1800" b="0" dirty="0">
              <a:solidFill>
                <a:srgbClr val="0F5494"/>
              </a:solidFill>
              <a:latin typeface="Calibri 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6F3BB2D0-E58F-4086-722E-7AA80C29C3BE}"/>
              </a:ext>
            </a:extLst>
          </p:cNvPr>
          <p:cNvSpPr txBox="1">
            <a:spLocks/>
          </p:cNvSpPr>
          <p:nvPr/>
        </p:nvSpPr>
        <p:spPr bwMode="auto">
          <a:xfrm>
            <a:off x="609599" y="166067"/>
            <a:ext cx="12017829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de-DE" sz="36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HORIZON-JU-EUROHPC-2026-QGC-02</a:t>
            </a:r>
            <a:endParaRPr lang="en-GB" sz="3600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69A53E0-9B93-AC09-AF75-CE852D85625E}"/>
              </a:ext>
            </a:extLst>
          </p:cNvPr>
          <p:cNvSpPr txBox="1">
            <a:spLocks/>
          </p:cNvSpPr>
          <p:nvPr/>
        </p:nvSpPr>
        <p:spPr bwMode="auto">
          <a:xfrm>
            <a:off x="609599" y="853336"/>
            <a:ext cx="10972801" cy="4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Quantum Grand Challenge 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1D86913A-BDA9-C210-2AEE-FF958C282243}"/>
              </a:ext>
            </a:extLst>
          </p:cNvPr>
          <p:cNvSpPr txBox="1">
            <a:spLocks/>
          </p:cNvSpPr>
          <p:nvPr/>
        </p:nvSpPr>
        <p:spPr bwMode="auto">
          <a:xfrm>
            <a:off x="609599" y="1700808"/>
            <a:ext cx="10972801" cy="4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Phase 1 – Expected Outcomes 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39125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91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35666" y="0"/>
            <a:ext cx="3520669" cy="1984161"/>
          </a:xfrm>
          <a:custGeom>
            <a:avLst/>
            <a:gdLst/>
            <a:ahLst/>
            <a:cxnLst/>
            <a:rect l="l" t="t" r="r" b="b"/>
            <a:pathLst>
              <a:path w="5281004" h="2976241">
                <a:moveTo>
                  <a:pt x="0" y="0"/>
                </a:moveTo>
                <a:lnTo>
                  <a:pt x="5281004" y="0"/>
                </a:lnTo>
                <a:lnTo>
                  <a:pt x="5281004" y="2976241"/>
                </a:lnTo>
                <a:lnTo>
                  <a:pt x="0" y="29762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234" r="-271297" b="-15834"/>
            </a:stretch>
          </a:blipFill>
        </p:spPr>
        <p:txBody>
          <a:bodyPr/>
          <a:lstStyle/>
          <a:p>
            <a:pPr defTabSz="609630" fontAlgn="auto">
              <a:spcBef>
                <a:spcPts val="0"/>
              </a:spcBef>
              <a:spcAft>
                <a:spcPts val="0"/>
              </a:spcAft>
            </a:pPr>
            <a:endParaRPr lang="en-US" sz="12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7856335" y="1839008"/>
            <a:ext cx="3455598" cy="3745867"/>
          </a:xfrm>
          <a:custGeom>
            <a:avLst/>
            <a:gdLst/>
            <a:ahLst/>
            <a:cxnLst/>
            <a:rect l="l" t="t" r="r" b="b"/>
            <a:pathLst>
              <a:path w="5183397" h="5618800">
                <a:moveTo>
                  <a:pt x="0" y="0"/>
                </a:moveTo>
                <a:lnTo>
                  <a:pt x="5183398" y="0"/>
                </a:lnTo>
                <a:lnTo>
                  <a:pt x="5183398" y="5618800"/>
                </a:lnTo>
                <a:lnTo>
                  <a:pt x="0" y="5618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8049" t="-28408" r="-8556" b="-9936"/>
            </a:stretch>
          </a:blipFill>
        </p:spPr>
        <p:txBody>
          <a:bodyPr/>
          <a:lstStyle/>
          <a:p>
            <a:pPr defTabSz="609630" fontAlgn="auto">
              <a:spcBef>
                <a:spcPts val="0"/>
              </a:spcBef>
              <a:spcAft>
                <a:spcPts val="0"/>
              </a:spcAft>
            </a:pPr>
            <a:endParaRPr lang="en-US" sz="1200" b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685800" y="2755933"/>
            <a:ext cx="6846367" cy="2359766"/>
            <a:chOff x="0" y="-9525"/>
            <a:chExt cx="13692734" cy="4719531"/>
          </a:xfrm>
        </p:grpSpPr>
        <p:sp>
          <p:nvSpPr>
            <p:cNvPr id="5" name="TextBox 5"/>
            <p:cNvSpPr txBox="1"/>
            <p:nvPr/>
          </p:nvSpPr>
          <p:spPr>
            <a:xfrm>
              <a:off x="78226" y="788163"/>
              <a:ext cx="13575098" cy="2648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 fontAlgn="auto">
                <a:lnSpc>
                  <a:spcPts val="4027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532" b="0" dirty="0">
                  <a:solidFill>
                    <a:schemeClr val="bg1"/>
                  </a:solidFill>
                  <a:latin typeface="Oswald Bold"/>
                </a:rPr>
                <a:t>Info Session on EuroHPC Quantum Grand Challenge (QGC)</a:t>
              </a:r>
            </a:p>
            <a:p>
              <a:pPr algn="ctr" defTabSz="609630" fontAlgn="auto">
                <a:lnSpc>
                  <a:spcPts val="1975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3532" b="0" dirty="0">
                <a:solidFill>
                  <a:srgbClr val="EFB81D"/>
                </a:solidFill>
                <a:latin typeface="Oswald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9406" y="4203970"/>
              <a:ext cx="13633918" cy="5060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 fontAlgn="auto">
                <a:lnSpc>
                  <a:spcPts val="2063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748" b="0" spc="82">
                  <a:solidFill>
                    <a:schemeClr val="bg1"/>
                  </a:solidFill>
                  <a:latin typeface="Lato Heavy Bold"/>
                </a:rPr>
                <a:t>28 November 2025</a:t>
              </a:r>
              <a:endParaRPr lang="en-US" sz="1748" b="0" spc="82" dirty="0">
                <a:solidFill>
                  <a:schemeClr val="bg1"/>
                </a:solidFill>
                <a:latin typeface="Lato Heavy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3692734" cy="432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 fontAlgn="auto">
                <a:lnSpc>
                  <a:spcPts val="1751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83" b="0" spc="229" dirty="0">
                  <a:solidFill>
                    <a:schemeClr val="bg1"/>
                  </a:solidFill>
                  <a:latin typeface="Lato Bold"/>
                </a:rPr>
                <a:t>WELCOME TO THE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7089-AB8D-1189-0E18-FDE31DDF7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europe with different countries/regions&#10;&#10;Description automatically generated">
            <a:extLst>
              <a:ext uri="{FF2B5EF4-FFF2-40B4-BE49-F238E27FC236}">
                <a16:creationId xmlns:a16="http://schemas.microsoft.com/office/drawing/2014/main" id="{27118AF6-3F18-4E2E-7466-766E29B3E86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3" y="1180499"/>
            <a:ext cx="6174937" cy="554097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4B0AFD-EF39-442E-9285-71B9CFD00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8EF5-75AE-400B-8789-7B1747EC3070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655C7C-DA04-1C76-091F-59C12234522B}"/>
              </a:ext>
            </a:extLst>
          </p:cNvPr>
          <p:cNvSpPr txBox="1"/>
          <p:nvPr/>
        </p:nvSpPr>
        <p:spPr>
          <a:xfrm>
            <a:off x="643512" y="2251167"/>
            <a:ext cx="113734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rgbClr val="0F5494"/>
                </a:solidFill>
                <a:latin typeface="Calibri "/>
              </a:rPr>
              <a:t>Phase 1 is implemented as a </a:t>
            </a:r>
            <a:r>
              <a:rPr lang="en-GB" sz="1600" dirty="0">
                <a:solidFill>
                  <a:srgbClr val="0F5494"/>
                </a:solidFill>
                <a:latin typeface="Calibri "/>
              </a:rPr>
              <a:t>single-stage CSA </a:t>
            </a:r>
            <a:r>
              <a:rPr lang="en-GB" sz="1600" b="0" dirty="0">
                <a:solidFill>
                  <a:srgbClr val="0F5494"/>
                </a:solidFill>
                <a:latin typeface="Calibri "/>
              </a:rPr>
              <a:t>and hence he appropriate template to be used can be found under </a:t>
            </a:r>
            <a:r>
              <a:rPr lang="en-GB" sz="1600" u="sng" dirty="0">
                <a:solidFill>
                  <a:srgbClr val="467886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Standard Application Form (HE CSA)</a:t>
            </a:r>
            <a:r>
              <a:rPr lang="en-GB" sz="1600" b="0" u="sng" dirty="0">
                <a:solidFill>
                  <a:srgbClr val="0F5494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rgbClr val="0F5494"/>
                </a:solidFill>
                <a:latin typeface="Calibri "/>
              </a:rPr>
              <a:t>Please complete and provide the </a:t>
            </a:r>
            <a:r>
              <a:rPr lang="en-GB" sz="1600" dirty="0">
                <a:solidFill>
                  <a:srgbClr val="0F5494"/>
                </a:solidFill>
                <a:latin typeface="Calibri "/>
              </a:rPr>
              <a:t>ownership control declaration </a:t>
            </a:r>
            <a:r>
              <a:rPr lang="en-GB" sz="1600" u="sng" dirty="0">
                <a:solidFill>
                  <a:srgbClr val="467886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Ownership control declaration</a:t>
            </a:r>
            <a:r>
              <a:rPr lang="en-GB" sz="16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rgbClr val="0F5494"/>
                </a:solidFill>
                <a:latin typeface="Calibri "/>
              </a:rPr>
              <a:t>Please complete and provide the </a:t>
            </a:r>
            <a:r>
              <a:rPr lang="en-GB" sz="1600" dirty="0">
                <a:solidFill>
                  <a:srgbClr val="0F5494"/>
                </a:solidFill>
                <a:latin typeface="Calibri "/>
              </a:rPr>
              <a:t>ethics self-assessment </a:t>
            </a:r>
            <a:r>
              <a:rPr lang="en-GB" sz="1600" u="sng" dirty="0">
                <a:solidFill>
                  <a:srgbClr val="467886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how-to-complete-your-ethics-self-assessment_en.pdf</a:t>
            </a:r>
            <a:endParaRPr lang="en-GB" sz="1600" u="sng" dirty="0">
              <a:solidFill>
                <a:srgbClr val="467886"/>
              </a:solidFill>
              <a:effectLst/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rgbClr val="0F5494"/>
                </a:solidFill>
                <a:latin typeface="Calibri "/>
              </a:rPr>
              <a:t>Please take notice of </a:t>
            </a:r>
            <a:r>
              <a:rPr lang="en-GB" sz="1600" u="sng" dirty="0">
                <a:solidFill>
                  <a:srgbClr val="467886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classification-of-information-in-he-projects_he_en.pdf</a:t>
            </a:r>
            <a:r>
              <a:rPr lang="en-GB" sz="1600" b="0" dirty="0">
                <a:solidFill>
                  <a:srgbClr val="0F5494"/>
                </a:solidFill>
                <a:latin typeface="Calibri "/>
              </a:rPr>
              <a:t> and if applicable complete and provide the self-assessment </a:t>
            </a:r>
            <a:r>
              <a:rPr lang="en-GB" sz="1600" u="sng" dirty="0" err="1">
                <a:solidFill>
                  <a:srgbClr val="467886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Tpl_Information</a:t>
            </a:r>
            <a:r>
              <a:rPr lang="en-GB" sz="1600" u="sng" dirty="0">
                <a:solidFill>
                  <a:srgbClr val="467886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 on security issues (Part B security section) (HE)</a:t>
            </a:r>
            <a:endParaRPr lang="en-GB" sz="1600" b="0" dirty="0">
              <a:solidFill>
                <a:srgbClr val="0F5494"/>
              </a:solidFill>
              <a:latin typeface="Calibri 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rgbClr val="0F5494"/>
                </a:solidFill>
                <a:latin typeface="Calibri "/>
              </a:rPr>
              <a:t>Please note that </a:t>
            </a:r>
            <a:r>
              <a:rPr lang="en-GB" sz="1600" dirty="0">
                <a:solidFill>
                  <a:srgbClr val="0F5494"/>
                </a:solidFill>
                <a:latin typeface="Calibri "/>
              </a:rPr>
              <a:t>subcontracting is not foreseen </a:t>
            </a:r>
            <a:r>
              <a:rPr lang="en-GB" sz="1600" b="0" dirty="0">
                <a:solidFill>
                  <a:srgbClr val="0F5494"/>
                </a:solidFill>
                <a:latin typeface="Calibri "/>
              </a:rPr>
              <a:t>during Phase 1 (activity is implemented as a coordination and support action (CSA) focussing on technical and financial roadmaps)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rgbClr val="0F5494"/>
                </a:solidFill>
                <a:latin typeface="Calibri "/>
              </a:rPr>
              <a:t>An </a:t>
            </a:r>
            <a:r>
              <a:rPr lang="en-GB" sz="1600" dirty="0">
                <a:solidFill>
                  <a:srgbClr val="0F5494"/>
                </a:solidFill>
                <a:latin typeface="Calibri "/>
              </a:rPr>
              <a:t>updated Q&amp;A document </a:t>
            </a:r>
            <a:r>
              <a:rPr lang="en-GB" sz="1600" b="0" dirty="0">
                <a:solidFill>
                  <a:srgbClr val="0F5494"/>
                </a:solidFill>
                <a:latin typeface="Calibri "/>
              </a:rPr>
              <a:t>summarising the received questions will be made available on F&amp;T and can already be found under </a:t>
            </a:r>
            <a:r>
              <a:rPr lang="en-GB" sz="1600" b="0" dirty="0">
                <a:solidFill>
                  <a:srgbClr val="0F5494"/>
                </a:solidFill>
                <a:latin typeface="Calibri "/>
                <a:hlinkClick r:id="rId9"/>
              </a:rPr>
              <a:t>https://www.eurohpc-ju.europa.eu/media-events/events/info-session-quantum-grand-challenge-call-2025-11-28_en</a:t>
            </a:r>
            <a:r>
              <a:rPr lang="en-GB" sz="1600" b="0" dirty="0">
                <a:solidFill>
                  <a:srgbClr val="0F5494"/>
                </a:solidFill>
                <a:latin typeface="Calibri "/>
              </a:rPr>
              <a:t> 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D02F4965-ECDB-7C39-7B02-A486B2BD3AB8}"/>
              </a:ext>
            </a:extLst>
          </p:cNvPr>
          <p:cNvSpPr txBox="1">
            <a:spLocks/>
          </p:cNvSpPr>
          <p:nvPr/>
        </p:nvSpPr>
        <p:spPr bwMode="auto">
          <a:xfrm>
            <a:off x="609599" y="166067"/>
            <a:ext cx="12017829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de-DE" sz="36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HORIZON-JU-EUROHPC-2026-QGC-02</a:t>
            </a:r>
            <a:endParaRPr lang="en-GB" sz="3600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10C089D-685A-EE6B-3A0E-4854572D9FE6}"/>
              </a:ext>
            </a:extLst>
          </p:cNvPr>
          <p:cNvSpPr txBox="1">
            <a:spLocks/>
          </p:cNvSpPr>
          <p:nvPr/>
        </p:nvSpPr>
        <p:spPr bwMode="auto">
          <a:xfrm>
            <a:off x="609599" y="853336"/>
            <a:ext cx="10972801" cy="4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Quantum Grand Challenge 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B97069EF-46C2-68C1-335C-11EEADA72815}"/>
              </a:ext>
            </a:extLst>
          </p:cNvPr>
          <p:cNvSpPr txBox="1">
            <a:spLocks/>
          </p:cNvSpPr>
          <p:nvPr/>
        </p:nvSpPr>
        <p:spPr bwMode="auto">
          <a:xfrm>
            <a:off x="609599" y="1700808"/>
            <a:ext cx="10972801" cy="4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lvl="0"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Phase 1 – Templates and Process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4D5DC94-8F3D-49D3-3B4E-C5A06C1490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5440" y="5544563"/>
            <a:ext cx="3721517" cy="1264453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4411E3E3-99F7-8C08-407F-11BC7886D8FC}"/>
              </a:ext>
            </a:extLst>
          </p:cNvPr>
          <p:cNvSpPr txBox="1">
            <a:spLocks/>
          </p:cNvSpPr>
          <p:nvPr/>
        </p:nvSpPr>
        <p:spPr bwMode="auto">
          <a:xfrm>
            <a:off x="4655840" y="5949280"/>
            <a:ext cx="3479283" cy="4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lvl="0"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Contact: </a:t>
            </a:r>
            <a:r>
              <a:rPr lang="en-US" sz="1800" kern="0" dirty="0">
                <a:highlight>
                  <a:srgbClr val="FFFF00"/>
                </a:highlight>
                <a:latin typeface="Calibri" panose="020F0502020204030204"/>
              </a:rPr>
              <a:t>ri@eurohpc-ju.europa.eu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74382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91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35666" y="0"/>
            <a:ext cx="3520669" cy="1984161"/>
          </a:xfrm>
          <a:custGeom>
            <a:avLst/>
            <a:gdLst/>
            <a:ahLst/>
            <a:cxnLst/>
            <a:rect l="l" t="t" r="r" b="b"/>
            <a:pathLst>
              <a:path w="5281004" h="2976241">
                <a:moveTo>
                  <a:pt x="0" y="0"/>
                </a:moveTo>
                <a:lnTo>
                  <a:pt x="5281004" y="0"/>
                </a:lnTo>
                <a:lnTo>
                  <a:pt x="5281004" y="2976241"/>
                </a:lnTo>
                <a:lnTo>
                  <a:pt x="0" y="29762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234" r="-271297" b="-15834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7856335" y="1839008"/>
            <a:ext cx="3455598" cy="3745867"/>
          </a:xfrm>
          <a:custGeom>
            <a:avLst/>
            <a:gdLst/>
            <a:ahLst/>
            <a:cxnLst/>
            <a:rect l="l" t="t" r="r" b="b"/>
            <a:pathLst>
              <a:path w="5183397" h="5618800">
                <a:moveTo>
                  <a:pt x="0" y="0"/>
                </a:moveTo>
                <a:lnTo>
                  <a:pt x="5183398" y="0"/>
                </a:lnTo>
                <a:lnTo>
                  <a:pt x="5183398" y="5618800"/>
                </a:lnTo>
                <a:lnTo>
                  <a:pt x="0" y="5618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8049" t="-28408" r="-8556" b="-9936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407368" y="2024239"/>
            <a:ext cx="9953709" cy="3237358"/>
            <a:chOff x="-14010" y="-1031671"/>
            <a:chExt cx="15954314" cy="6474715"/>
          </a:xfrm>
        </p:grpSpPr>
        <p:sp>
          <p:nvSpPr>
            <p:cNvPr id="5" name="TextBox 5"/>
            <p:cNvSpPr txBox="1"/>
            <p:nvPr/>
          </p:nvSpPr>
          <p:spPr>
            <a:xfrm>
              <a:off x="1" y="349881"/>
              <a:ext cx="15940303" cy="8125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defTabSz="60963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0" dirty="0">
                  <a:solidFill>
                    <a:schemeClr val="bg1"/>
                  </a:solidFill>
                  <a:latin typeface="Oswald Bold"/>
                </a:rPr>
                <a:t>10:20 – 10:45 : Phase 2: EIB Venture Debt + EIB </a:t>
              </a:r>
              <a:r>
                <a:rPr lang="en-US" sz="2000" b="0" dirty="0" err="1">
                  <a:solidFill>
                    <a:schemeClr val="bg1"/>
                  </a:solidFill>
                  <a:latin typeface="Oswald Bold"/>
                </a:rPr>
                <a:t>InvestEU</a:t>
              </a:r>
              <a:r>
                <a:rPr lang="en-US" sz="2000" b="0" dirty="0">
                  <a:solidFill>
                    <a:schemeClr val="bg1"/>
                  </a:solidFill>
                  <a:latin typeface="Oswald Bold"/>
                </a:rPr>
                <a:t> Advisory elements (EIB)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3442" y="4937008"/>
              <a:ext cx="13633918" cy="5060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06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748" b="0" spc="82" dirty="0">
                  <a:solidFill>
                    <a:prstClr val="white"/>
                  </a:solidFill>
                  <a:latin typeface="Lato Heavy Bold"/>
                </a:rPr>
                <a:t>28</a:t>
              </a:r>
              <a:r>
                <a:rPr kumimoji="0" lang="en-US" sz="1748" b="0" i="0" u="none" strike="noStrike" kern="1200" cap="none" spc="82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Heavy Bold"/>
                  <a:ea typeface="+mn-ea"/>
                  <a:cs typeface="+mn-cs"/>
                </a:rPr>
                <a:t> </a:t>
              </a:r>
              <a:r>
                <a:rPr lang="en-US" sz="1748" b="0" spc="82" dirty="0">
                  <a:solidFill>
                    <a:prstClr val="white"/>
                  </a:solidFill>
                  <a:latin typeface="Lato Heavy Bold"/>
                </a:rPr>
                <a:t>November</a:t>
              </a:r>
              <a:r>
                <a:rPr kumimoji="0" lang="en-US" sz="1748" b="0" i="0" u="none" strike="noStrike" kern="1200" cap="none" spc="82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Heavy Bold"/>
                  <a:ea typeface="+mn-ea"/>
                  <a:cs typeface="+mn-cs"/>
                </a:rPr>
                <a:t> 2025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14010" y="-1031671"/>
              <a:ext cx="13692734" cy="499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75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229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Bold"/>
                  <a:ea typeface="+mn-ea"/>
                  <a:cs typeface="+mn-cs"/>
                </a:rPr>
                <a:t>Agenda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8751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91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35666" y="0"/>
            <a:ext cx="3520669" cy="1984161"/>
          </a:xfrm>
          <a:custGeom>
            <a:avLst/>
            <a:gdLst/>
            <a:ahLst/>
            <a:cxnLst/>
            <a:rect l="l" t="t" r="r" b="b"/>
            <a:pathLst>
              <a:path w="5281004" h="2976241">
                <a:moveTo>
                  <a:pt x="0" y="0"/>
                </a:moveTo>
                <a:lnTo>
                  <a:pt x="5281004" y="0"/>
                </a:lnTo>
                <a:lnTo>
                  <a:pt x="5281004" y="2976241"/>
                </a:lnTo>
                <a:lnTo>
                  <a:pt x="0" y="29762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234" r="-271297" b="-15834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7856335" y="1839008"/>
            <a:ext cx="3455598" cy="3745867"/>
          </a:xfrm>
          <a:custGeom>
            <a:avLst/>
            <a:gdLst/>
            <a:ahLst/>
            <a:cxnLst/>
            <a:rect l="l" t="t" r="r" b="b"/>
            <a:pathLst>
              <a:path w="5183397" h="5618800">
                <a:moveTo>
                  <a:pt x="0" y="0"/>
                </a:moveTo>
                <a:lnTo>
                  <a:pt x="5183398" y="0"/>
                </a:lnTo>
                <a:lnTo>
                  <a:pt x="5183398" y="5618800"/>
                </a:lnTo>
                <a:lnTo>
                  <a:pt x="0" y="5618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8049" t="-28408" r="-8556" b="-9936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407368" y="2024239"/>
            <a:ext cx="9953709" cy="3237358"/>
            <a:chOff x="-14010" y="-1031671"/>
            <a:chExt cx="15954314" cy="6474715"/>
          </a:xfrm>
        </p:grpSpPr>
        <p:sp>
          <p:nvSpPr>
            <p:cNvPr id="5" name="TextBox 5"/>
            <p:cNvSpPr txBox="1"/>
            <p:nvPr/>
          </p:nvSpPr>
          <p:spPr>
            <a:xfrm>
              <a:off x="1" y="349881"/>
              <a:ext cx="15940303" cy="17358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Bold"/>
                <a:ea typeface="+mn-ea"/>
                <a:cs typeface="+mn-cs"/>
              </a:endParaRPr>
            </a:p>
            <a:p>
              <a:pPr lvl="0" defTabSz="60963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0" dirty="0">
                  <a:solidFill>
                    <a:schemeClr val="bg1"/>
                  </a:solidFill>
                  <a:latin typeface="Oswald Bold"/>
                </a:rPr>
                <a:t>10:45 – 11:30 : Live Q&amp;A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3442" y="4937008"/>
              <a:ext cx="13633918" cy="5060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06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48" b="0" i="0" u="none" strike="noStrike" kern="1200" cap="none" spc="82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Heavy Bold"/>
                  <a:ea typeface="+mn-ea"/>
                  <a:cs typeface="+mn-cs"/>
                </a:rPr>
                <a:t>28 </a:t>
              </a:r>
              <a:r>
                <a:rPr lang="en-US" sz="1748" b="0" spc="82" dirty="0">
                  <a:solidFill>
                    <a:prstClr val="white"/>
                  </a:solidFill>
                  <a:latin typeface="Lato Heavy Bold"/>
                </a:rPr>
                <a:t>November</a:t>
              </a:r>
              <a:r>
                <a:rPr kumimoji="0" lang="en-US" sz="1748" b="0" i="0" u="none" strike="noStrike" kern="1200" cap="none" spc="82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Heavy Bold"/>
                  <a:ea typeface="+mn-ea"/>
                  <a:cs typeface="+mn-cs"/>
                </a:rPr>
                <a:t> 2025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14010" y="-1031671"/>
              <a:ext cx="13692734" cy="499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75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229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Bold"/>
                  <a:ea typeface="+mn-ea"/>
                  <a:cs typeface="+mn-cs"/>
                </a:rPr>
                <a:t>Agenda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9985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91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35666" y="0"/>
            <a:ext cx="3520669" cy="1984161"/>
          </a:xfrm>
          <a:custGeom>
            <a:avLst/>
            <a:gdLst/>
            <a:ahLst/>
            <a:cxnLst/>
            <a:rect l="l" t="t" r="r" b="b"/>
            <a:pathLst>
              <a:path w="5281004" h="2976241">
                <a:moveTo>
                  <a:pt x="0" y="0"/>
                </a:moveTo>
                <a:lnTo>
                  <a:pt x="5281004" y="0"/>
                </a:lnTo>
                <a:lnTo>
                  <a:pt x="5281004" y="2976241"/>
                </a:lnTo>
                <a:lnTo>
                  <a:pt x="0" y="29762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234" r="-271297" b="-15834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7856335" y="1839008"/>
            <a:ext cx="3455598" cy="3745867"/>
          </a:xfrm>
          <a:custGeom>
            <a:avLst/>
            <a:gdLst/>
            <a:ahLst/>
            <a:cxnLst/>
            <a:rect l="l" t="t" r="r" b="b"/>
            <a:pathLst>
              <a:path w="5183397" h="5618800">
                <a:moveTo>
                  <a:pt x="0" y="0"/>
                </a:moveTo>
                <a:lnTo>
                  <a:pt x="5183398" y="0"/>
                </a:lnTo>
                <a:lnTo>
                  <a:pt x="5183398" y="5618800"/>
                </a:lnTo>
                <a:lnTo>
                  <a:pt x="0" y="5618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8049" t="-28408" r="-8556" b="-9936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22321F-86A1-0C87-4637-6184F4D9D0FC}"/>
              </a:ext>
            </a:extLst>
          </p:cNvPr>
          <p:cNvSpPr txBox="1"/>
          <p:nvPr/>
        </p:nvSpPr>
        <p:spPr>
          <a:xfrm>
            <a:off x="-1447800" y="5210524"/>
            <a:ext cx="150876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obert-Regular" panose="00000500000000000000" pitchFamily="2" charset="0"/>
                <a:sym typeface="Helvetica Neue"/>
              </a:rPr>
              <a:t>Keep up to date with all EuroHPC JU news!</a:t>
            </a:r>
            <a:endParaRPr kumimoji="0" lang="en-150" sz="4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oobert-Regular" panose="00000500000000000000" pitchFamily="2" charset="0"/>
              <a:sym typeface="Helvetica Neue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D183030-B432-19C2-E604-35E5FC9B5B03}"/>
              </a:ext>
            </a:extLst>
          </p:cNvPr>
          <p:cNvGrpSpPr>
            <a:grpSpLocks noChangeAspect="1"/>
          </p:cNvGrpSpPr>
          <p:nvPr/>
        </p:nvGrpSpPr>
        <p:grpSpPr>
          <a:xfrm>
            <a:off x="695400" y="5768230"/>
            <a:ext cx="11383142" cy="612039"/>
            <a:chOff x="519814" y="4206776"/>
            <a:chExt cx="10880687" cy="82953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3D80509-ECDD-B4F0-0683-FE9D666B0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50000"/>
            </a:blip>
            <a:stretch>
              <a:fillRect/>
            </a:stretch>
          </p:blipFill>
          <p:spPr>
            <a:xfrm>
              <a:off x="4894877" y="4206776"/>
              <a:ext cx="733340" cy="829537"/>
            </a:xfrm>
            <a:prstGeom prst="rect">
              <a:avLst/>
            </a:prstGeom>
          </p:spPr>
        </p:pic>
        <p:sp>
          <p:nvSpPr>
            <p:cNvPr id="11" name="TextBox 3">
              <a:extLst>
                <a:ext uri="{FF2B5EF4-FFF2-40B4-BE49-F238E27FC236}">
                  <a16:creationId xmlns:a16="http://schemas.microsoft.com/office/drawing/2014/main" id="{F1FAD100-04D2-0B54-09A0-69A5116B68FF}"/>
                </a:ext>
              </a:extLst>
            </p:cNvPr>
            <p:cNvSpPr txBox="1"/>
            <p:nvPr/>
          </p:nvSpPr>
          <p:spPr>
            <a:xfrm>
              <a:off x="5483573" y="4411379"/>
              <a:ext cx="1742011" cy="542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15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bg1"/>
                  </a:solidFill>
                  <a:latin typeface="Roobert-Regular" panose="00000500000000000000" pitchFamily="2" charset="0"/>
                </a:rPr>
                <a:t>@EuroHPC_JU</a:t>
              </a:r>
              <a:endParaRPr lang="en-150" sz="2000" dirty="0">
                <a:solidFill>
                  <a:schemeClr val="bg1"/>
                </a:solidFill>
                <a:latin typeface="Roobert-Regular" panose="00000500000000000000" pitchFamily="2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BCAD59A-757C-BB30-B902-01EA821C8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</a:blip>
            <a:stretch>
              <a:fillRect/>
            </a:stretch>
          </p:blipFill>
          <p:spPr>
            <a:xfrm>
              <a:off x="7583176" y="4316580"/>
              <a:ext cx="466686" cy="598573"/>
            </a:xfrm>
            <a:prstGeom prst="rect">
              <a:avLst/>
            </a:prstGeom>
          </p:spPr>
        </p:pic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5667105D-4C95-80D1-8150-2C08FD391EF6}"/>
                </a:ext>
              </a:extLst>
            </p:cNvPr>
            <p:cNvSpPr txBox="1"/>
            <p:nvPr/>
          </p:nvSpPr>
          <p:spPr>
            <a:xfrm>
              <a:off x="8121405" y="4372857"/>
              <a:ext cx="3279096" cy="542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15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bg1"/>
                  </a:solidFill>
                  <a:latin typeface="Roobert-Regular" panose="00000500000000000000" pitchFamily="2" charset="0"/>
                </a:rPr>
                <a:t>EuroHPC Joint Undertaking</a:t>
              </a:r>
              <a:endParaRPr lang="en-150" sz="2000" dirty="0">
                <a:solidFill>
                  <a:schemeClr val="bg1"/>
                </a:solidFill>
                <a:latin typeface="Roobert-Regular" panose="00000500000000000000" pitchFamily="2" charset="0"/>
              </a:endParaRPr>
            </a:p>
          </p:txBody>
        </p:sp>
        <p:pic>
          <p:nvPicPr>
            <p:cNvPr id="14" name="Graphic 6" descr="Internet outline">
              <a:extLst>
                <a:ext uri="{FF2B5EF4-FFF2-40B4-BE49-F238E27FC236}">
                  <a16:creationId xmlns:a16="http://schemas.microsoft.com/office/drawing/2014/main" id="{ED174A2A-E0DA-3446-0386-C12BF0A92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100000" contrast="-10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519814" y="4207019"/>
              <a:ext cx="691059" cy="829294"/>
            </a:xfrm>
            <a:prstGeom prst="rect">
              <a:avLst/>
            </a:prstGeom>
          </p:spPr>
        </p:pic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04728B2E-C468-9D8C-18A9-EDFC8087444F}"/>
                </a:ext>
              </a:extLst>
            </p:cNvPr>
            <p:cNvSpPr txBox="1"/>
            <p:nvPr/>
          </p:nvSpPr>
          <p:spPr>
            <a:xfrm>
              <a:off x="1221828" y="4439309"/>
              <a:ext cx="3684004" cy="5422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15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bg1"/>
                  </a:solidFill>
                  <a:latin typeface="Roobert-Regular" panose="00000500000000000000" pitchFamily="2" charset="0"/>
                </a:rPr>
                <a:t>https://eurohpc-ju.europa.eu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16AC905-DD0D-6555-BF49-408B9654F203}"/>
              </a:ext>
            </a:extLst>
          </p:cNvPr>
          <p:cNvSpPr txBox="1"/>
          <p:nvPr/>
        </p:nvSpPr>
        <p:spPr>
          <a:xfrm>
            <a:off x="1631504" y="2215497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Thank You!</a:t>
            </a:r>
            <a:endParaRPr lang="en-150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908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91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35666" y="0"/>
            <a:ext cx="3520669" cy="1984161"/>
          </a:xfrm>
          <a:custGeom>
            <a:avLst/>
            <a:gdLst/>
            <a:ahLst/>
            <a:cxnLst/>
            <a:rect l="l" t="t" r="r" b="b"/>
            <a:pathLst>
              <a:path w="5281004" h="2976241">
                <a:moveTo>
                  <a:pt x="0" y="0"/>
                </a:moveTo>
                <a:lnTo>
                  <a:pt x="5281004" y="0"/>
                </a:lnTo>
                <a:lnTo>
                  <a:pt x="5281004" y="2976241"/>
                </a:lnTo>
                <a:lnTo>
                  <a:pt x="0" y="29762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234" r="-271297" b="-15834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7856335" y="1839008"/>
            <a:ext cx="3455598" cy="3745867"/>
          </a:xfrm>
          <a:custGeom>
            <a:avLst/>
            <a:gdLst/>
            <a:ahLst/>
            <a:cxnLst/>
            <a:rect l="l" t="t" r="r" b="b"/>
            <a:pathLst>
              <a:path w="5183397" h="5618800">
                <a:moveTo>
                  <a:pt x="0" y="0"/>
                </a:moveTo>
                <a:lnTo>
                  <a:pt x="5183398" y="0"/>
                </a:lnTo>
                <a:lnTo>
                  <a:pt x="5183398" y="5618800"/>
                </a:lnTo>
                <a:lnTo>
                  <a:pt x="0" y="5618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8049" t="-28408" r="-8556" b="-9936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407368" y="2024239"/>
            <a:ext cx="9953709" cy="3237358"/>
            <a:chOff x="-14010" y="-1031671"/>
            <a:chExt cx="15954314" cy="6474715"/>
          </a:xfrm>
        </p:grpSpPr>
        <p:sp>
          <p:nvSpPr>
            <p:cNvPr id="5" name="TextBox 5"/>
            <p:cNvSpPr txBox="1"/>
            <p:nvPr/>
          </p:nvSpPr>
          <p:spPr>
            <a:xfrm>
              <a:off x="1" y="349881"/>
              <a:ext cx="15940303" cy="35793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defTabSz="60963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swald Bold"/>
                  <a:ea typeface="+mn-ea"/>
                  <a:cs typeface="+mn-cs"/>
                </a:rPr>
                <a:t>10:00 – 10:10 : Welcome and Introduction + Policy and Quantum Strategy (DG CNECT) </a:t>
              </a:r>
            </a:p>
            <a:p>
              <a:pPr marL="0" marR="0" lvl="0" indent="0" defTabSz="60963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0" dirty="0">
                  <a:solidFill>
                    <a:schemeClr val="bg1"/>
                  </a:solidFill>
                  <a:latin typeface="Oswald Bold"/>
                </a:rPr>
                <a:t>10:10 – 10:20 : Phase 1: Administration and Scope (EuroHPC JU) </a:t>
              </a:r>
            </a:p>
            <a:p>
              <a:pPr marL="0" marR="0" lvl="0" indent="0" defTabSz="60963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swald Bold"/>
                  <a:ea typeface="+mn-ea"/>
                  <a:cs typeface="+mn-cs"/>
                </a:rPr>
                <a:t>1</a:t>
              </a:r>
              <a:r>
                <a:rPr lang="en-US" sz="2000" b="0" dirty="0">
                  <a:solidFill>
                    <a:schemeClr val="bg1"/>
                  </a:solidFill>
                  <a:latin typeface="Oswald Bold"/>
                </a:rPr>
                <a:t>0:20 – 10:45 : Phase 2: EIB Venture Debt + EIB </a:t>
              </a:r>
              <a:r>
                <a:rPr lang="en-US" sz="2000" b="0" dirty="0" err="1">
                  <a:solidFill>
                    <a:schemeClr val="bg1"/>
                  </a:solidFill>
                  <a:latin typeface="Oswald Bold"/>
                </a:rPr>
                <a:t>InvestEU</a:t>
              </a:r>
              <a:r>
                <a:rPr lang="en-US" sz="2000" b="0" dirty="0">
                  <a:solidFill>
                    <a:schemeClr val="bg1"/>
                  </a:solidFill>
                  <a:latin typeface="Oswald Bold"/>
                </a:rPr>
                <a:t> Advisory elements (EIB)</a:t>
              </a:r>
            </a:p>
            <a:p>
              <a:pPr marL="0" marR="0" lvl="0" indent="0" defTabSz="60963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0" dirty="0">
                  <a:solidFill>
                    <a:schemeClr val="bg1"/>
                  </a:solidFill>
                  <a:latin typeface="Oswald Bold"/>
                </a:rPr>
                <a:t>10:45 – 11:30 : Live Q&amp;A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 Bold"/>
                <a:ea typeface="+mn-ea"/>
                <a:cs typeface="+mn-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3442" y="4937008"/>
              <a:ext cx="13633918" cy="5060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06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748" b="0" spc="82" dirty="0">
                  <a:solidFill>
                    <a:schemeClr val="bg1"/>
                  </a:solidFill>
                  <a:latin typeface="Lato Heavy Bold"/>
                </a:rPr>
                <a:t>28</a:t>
              </a:r>
              <a:r>
                <a:rPr kumimoji="0" lang="en-US" sz="1748" b="0" i="0" u="none" strike="noStrike" kern="1200" cap="none" spc="82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 Heavy Bold"/>
                  <a:ea typeface="+mn-ea"/>
                  <a:cs typeface="+mn-cs"/>
                </a:rPr>
                <a:t> November 2025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14010" y="-1031671"/>
              <a:ext cx="13692734" cy="499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75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229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Lato Bold"/>
                  <a:ea typeface="+mn-ea"/>
                  <a:cs typeface="+mn-cs"/>
                </a:rPr>
                <a:t>Agenda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7125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91D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6D836C-9F7B-73AC-1D9E-2B8E30AB1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3DA8E3D-9982-21E5-2ED8-5D749778E786}"/>
              </a:ext>
            </a:extLst>
          </p:cNvPr>
          <p:cNvSpPr/>
          <p:nvPr/>
        </p:nvSpPr>
        <p:spPr>
          <a:xfrm>
            <a:off x="4335666" y="0"/>
            <a:ext cx="3520669" cy="1984161"/>
          </a:xfrm>
          <a:custGeom>
            <a:avLst/>
            <a:gdLst/>
            <a:ahLst/>
            <a:cxnLst/>
            <a:rect l="l" t="t" r="r" b="b"/>
            <a:pathLst>
              <a:path w="5281004" h="2976241">
                <a:moveTo>
                  <a:pt x="0" y="0"/>
                </a:moveTo>
                <a:lnTo>
                  <a:pt x="5281004" y="0"/>
                </a:lnTo>
                <a:lnTo>
                  <a:pt x="5281004" y="2976241"/>
                </a:lnTo>
                <a:lnTo>
                  <a:pt x="0" y="29762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234" r="-271297" b="-15834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C9BB54D-A69F-D07A-7FBB-4DFCE1BF2509}"/>
              </a:ext>
            </a:extLst>
          </p:cNvPr>
          <p:cNvSpPr/>
          <p:nvPr/>
        </p:nvSpPr>
        <p:spPr>
          <a:xfrm>
            <a:off x="7856335" y="1839008"/>
            <a:ext cx="3455598" cy="3745867"/>
          </a:xfrm>
          <a:custGeom>
            <a:avLst/>
            <a:gdLst/>
            <a:ahLst/>
            <a:cxnLst/>
            <a:rect l="l" t="t" r="r" b="b"/>
            <a:pathLst>
              <a:path w="5183397" h="5618800">
                <a:moveTo>
                  <a:pt x="0" y="0"/>
                </a:moveTo>
                <a:lnTo>
                  <a:pt x="5183398" y="0"/>
                </a:lnTo>
                <a:lnTo>
                  <a:pt x="5183398" y="5618800"/>
                </a:lnTo>
                <a:lnTo>
                  <a:pt x="0" y="5618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8049" t="-28408" r="-8556" b="-9936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C5C3773D-9921-3E43-9171-533D0F98E186}"/>
              </a:ext>
            </a:extLst>
          </p:cNvPr>
          <p:cNvGrpSpPr/>
          <p:nvPr/>
        </p:nvGrpSpPr>
        <p:grpSpPr>
          <a:xfrm>
            <a:off x="407368" y="2024239"/>
            <a:ext cx="9953709" cy="3237358"/>
            <a:chOff x="-14010" y="-1031671"/>
            <a:chExt cx="15954314" cy="6474715"/>
          </a:xfrm>
        </p:grpSpPr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CC0AD1D-8219-A56B-A394-8BE6D71A256F}"/>
                </a:ext>
              </a:extLst>
            </p:cNvPr>
            <p:cNvSpPr txBox="1"/>
            <p:nvPr/>
          </p:nvSpPr>
          <p:spPr>
            <a:xfrm>
              <a:off x="1" y="349881"/>
              <a:ext cx="15940303" cy="8125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defTabSz="60963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0" dirty="0">
                  <a:solidFill>
                    <a:schemeClr val="bg1"/>
                  </a:solidFill>
                  <a:latin typeface="Oswald Bold"/>
                </a:rPr>
                <a:t>10:00 – 10:10 : Welcome and Introduction + Policy and Quantum Strategy (DG CNECT) </a:t>
              </a: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690ABDF1-C8B3-CB5A-7534-26E0877D59A2}"/>
                </a:ext>
              </a:extLst>
            </p:cNvPr>
            <p:cNvSpPr txBox="1"/>
            <p:nvPr/>
          </p:nvSpPr>
          <p:spPr>
            <a:xfrm>
              <a:off x="113442" y="4937008"/>
              <a:ext cx="13633918" cy="5060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06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748" b="0" spc="82" dirty="0">
                  <a:solidFill>
                    <a:prstClr val="white"/>
                  </a:solidFill>
                  <a:latin typeface="Lato Heavy Bold"/>
                </a:rPr>
                <a:t>28</a:t>
              </a:r>
              <a:r>
                <a:rPr kumimoji="0" lang="en-US" sz="1748" b="0" i="0" u="none" strike="noStrike" kern="1200" cap="none" spc="82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Heavy Bold"/>
                  <a:ea typeface="+mn-ea"/>
                  <a:cs typeface="+mn-cs"/>
                </a:rPr>
                <a:t> November 2025</a:t>
              </a: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9811AF13-5513-4ED6-27BA-B5DD8EC46E92}"/>
                </a:ext>
              </a:extLst>
            </p:cNvPr>
            <p:cNvSpPr txBox="1"/>
            <p:nvPr/>
          </p:nvSpPr>
          <p:spPr>
            <a:xfrm>
              <a:off x="-14010" y="-1031671"/>
              <a:ext cx="13692734" cy="499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75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229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Bold"/>
                  <a:ea typeface="+mn-ea"/>
                  <a:cs typeface="+mn-cs"/>
                </a:rPr>
                <a:t>Agenda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886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04D590-9922-C06A-407C-2B718394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50" y="2435700"/>
            <a:ext cx="10515600" cy="1020337"/>
          </a:xfrm>
        </p:spPr>
        <p:txBody>
          <a:bodyPr/>
          <a:lstStyle/>
          <a:p>
            <a:br>
              <a:rPr lang="en-IE" dirty="0"/>
            </a:br>
            <a:r>
              <a:rPr lang="en-US" dirty="0"/>
              <a:t>Info Session</a:t>
            </a:r>
            <a:br>
              <a:rPr lang="en-US" dirty="0"/>
            </a:br>
            <a:r>
              <a:rPr lang="en-US" dirty="0"/>
              <a:t>Quantum Grand Challenge</a:t>
            </a:r>
            <a:br>
              <a:rPr lang="en-IE" dirty="0"/>
            </a:br>
            <a:br>
              <a:rPr lang="en-IE" dirty="0"/>
            </a:br>
            <a:endParaRPr lang="en-I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456CEF-57DB-B4CE-60F1-7B93F72DA5B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IE" dirty="0"/>
              <a:t>Christian TREFZGER, CNECT C2 Quantum Technologies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68706F-E58B-D844-F68A-2379B7D107A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5243158"/>
            <a:ext cx="4555837" cy="304616"/>
          </a:xfrm>
        </p:spPr>
        <p:txBody>
          <a:bodyPr/>
          <a:lstStyle/>
          <a:p>
            <a:r>
              <a:rPr lang="en-IE" dirty="0"/>
              <a:t>Briefing</a:t>
            </a:r>
          </a:p>
        </p:txBody>
      </p:sp>
      <p:pic>
        <p:nvPicPr>
          <p:cNvPr id="9" name="Picture 8" descr="European Commission">
            <a:extLst>
              <a:ext uri="{FF2B5EF4-FFF2-40B4-BE49-F238E27FC236}">
                <a16:creationId xmlns:a16="http://schemas.microsoft.com/office/drawing/2014/main" id="{179F3FC9-B6FB-BFA2-12E7-546955BFD0B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3383" y="5738784"/>
            <a:ext cx="2544024" cy="941017"/>
          </a:xfrm>
          <a:prstGeom prst="rect">
            <a:avLst/>
          </a:prstGeom>
          <a:noFill/>
        </p:spPr>
      </p:pic>
      <p:pic>
        <p:nvPicPr>
          <p:cNvPr id="2" name="Bildplatzhalter 5">
            <a:extLst>
              <a:ext uri="{FF2B5EF4-FFF2-40B4-BE49-F238E27FC236}">
                <a16:creationId xmlns:a16="http://schemas.microsoft.com/office/drawing/2014/main" id="{087182FC-51C7-C1F5-F2BF-069891CCA1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16" b="91216" l="9594" r="89668">
                        <a14:foregroundMark x1="30627" y1="6081" x2="54613" y2="7770"/>
                        <a14:foregroundMark x1="54613" y1="7770" x2="78229" y2="6757"/>
                        <a14:foregroundMark x1="78229" y1="6757" x2="75646" y2="4054"/>
                        <a14:foregroundMark x1="42066" y1="82095" x2="42435" y2="89865"/>
                        <a14:foregroundMark x1="51661" y1="91216" x2="51661" y2="87500"/>
                        <a14:foregroundMark x1="63100" y1="81081" x2="61993" y2="87838"/>
                        <a14:backgroundMark x1="20295" y1="34122" x2="20295" y2="34122"/>
                        <a14:backgroundMark x1="74908" y1="41554" x2="74908" y2="41554"/>
                        <a14:backgroundMark x1="76753" y1="41554" x2="74539" y2="77365"/>
                        <a14:backgroundMark x1="77860" y1="31081" x2="81181" y2="44595"/>
                        <a14:backgroundMark x1="78598" y1="26014" x2="90406" y2="26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92251" y="-153434"/>
            <a:ext cx="2556851" cy="2793879"/>
          </a:xfrm>
          <a:prstGeom prst="rect">
            <a:avLst/>
          </a:prstGeom>
        </p:spPr>
      </p:pic>
      <p:pic>
        <p:nvPicPr>
          <p:cNvPr id="13" name="Picture 12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51BFAF3C-1E2F-87D8-721A-2D4E1B6D6A0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12C9D"/>
              </a:clrFrom>
              <a:clrTo>
                <a:srgbClr val="012C9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9712" y="3003913"/>
            <a:ext cx="3364345" cy="33643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84E3A-9D4D-B9CB-E605-E3679E085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FE380-0077-BB01-F412-EF7F0B1B5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511095"/>
            <a:ext cx="7410734" cy="816904"/>
          </a:xfrm>
        </p:spPr>
        <p:txBody>
          <a:bodyPr/>
          <a:lstStyle/>
          <a:p>
            <a:r>
              <a:rPr lang="en-US" sz="4800" b="1" dirty="0">
                <a:latin typeface="Aptos"/>
                <a:sym typeface="Arial"/>
              </a:rPr>
              <a:t>Quantum Technologies: </a:t>
            </a:r>
            <a:br>
              <a:rPr lang="en-US" sz="4800" b="1" dirty="0">
                <a:latin typeface="Aptos"/>
                <a:sym typeface="Arial"/>
              </a:rPr>
            </a:br>
            <a:r>
              <a:rPr lang="en-US" sz="4800" b="1" dirty="0">
                <a:latin typeface="Aptos"/>
                <a:sym typeface="Arial"/>
              </a:rPr>
              <a:t>Why They Matter</a:t>
            </a:r>
            <a:r>
              <a:rPr lang="en-IE" sz="4800" b="1" dirty="0">
                <a:latin typeface="Aptos"/>
                <a:sym typeface="Arial"/>
              </a:rPr>
              <a:t>?</a:t>
            </a:r>
            <a:endParaRPr lang="en-IE" sz="4800" b="1" dirty="0">
              <a:latin typeface="Aptos" panose="020B0004020202020204" pitchFamily="34" charset="0"/>
              <a:sym typeface="Arial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FD813771-AB31-B899-963B-91D16577425D}"/>
              </a:ext>
            </a:extLst>
          </p:cNvPr>
          <p:cNvSpPr txBox="1">
            <a:spLocks/>
          </p:cNvSpPr>
          <p:nvPr/>
        </p:nvSpPr>
        <p:spPr>
          <a:xfrm>
            <a:off x="1371602" y="2364268"/>
            <a:ext cx="8898340" cy="4866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  <a:sym typeface="Arial"/>
              </a:rPr>
              <a:t>Quantum technologies use quantum physics to build 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+mj-cs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9D102B-F71F-89F0-1E41-CBF289139195}"/>
              </a:ext>
            </a:extLst>
          </p:cNvPr>
          <p:cNvSpPr txBox="1"/>
          <p:nvPr/>
        </p:nvSpPr>
        <p:spPr>
          <a:xfrm>
            <a:off x="1692327" y="2896024"/>
            <a:ext cx="1371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6000"/>
            </a:pPr>
            <a:r>
              <a:rPr kumimoji="0" sz="6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🖥️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E609D4-91C6-7A17-1FB6-1484588B6499}"/>
              </a:ext>
            </a:extLst>
          </p:cNvPr>
          <p:cNvSpPr txBox="1"/>
          <p:nvPr/>
        </p:nvSpPr>
        <p:spPr>
          <a:xfrm>
            <a:off x="1692327" y="3810424"/>
            <a:ext cx="1518364" cy="8002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600"/>
            </a:pP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Ultra-powerful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600"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Computing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A09DF2-7F0F-9265-75D5-8ED0ABE8011B}"/>
              </a:ext>
            </a:extLst>
          </p:cNvPr>
          <p:cNvSpPr txBox="1"/>
          <p:nvPr/>
        </p:nvSpPr>
        <p:spPr>
          <a:xfrm>
            <a:off x="5036032" y="2896024"/>
            <a:ext cx="1371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6000"/>
            </a:pPr>
            <a:r>
              <a:rPr kumimoji="0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🔒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81C9D6-2926-F436-B4BA-562640B05DDA}"/>
              </a:ext>
            </a:extLst>
          </p:cNvPr>
          <p:cNvSpPr txBox="1"/>
          <p:nvPr/>
        </p:nvSpPr>
        <p:spPr>
          <a:xfrm>
            <a:off x="5036032" y="3810424"/>
            <a:ext cx="1665841" cy="8002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600"/>
            </a:pP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Ultra-secure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600"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Communication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4CA1D3-48FA-27C2-CFA3-9084501A04F3}"/>
              </a:ext>
            </a:extLst>
          </p:cNvPr>
          <p:cNvSpPr txBox="1"/>
          <p:nvPr/>
        </p:nvSpPr>
        <p:spPr>
          <a:xfrm>
            <a:off x="8052189" y="2896024"/>
            <a:ext cx="1371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6000"/>
            </a:pPr>
            <a:r>
              <a:rPr kumimoji="0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📡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B87852-F712-4706-82FC-4B35EABEF88F}"/>
              </a:ext>
            </a:extLst>
          </p:cNvPr>
          <p:cNvSpPr txBox="1"/>
          <p:nvPr/>
        </p:nvSpPr>
        <p:spPr>
          <a:xfrm>
            <a:off x="8052189" y="3810424"/>
            <a:ext cx="2430474" cy="8002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600"/>
            </a:pP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Ultra-precise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600"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Sensing &amp; Measurement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565F8FAC-2FE5-2761-3A9F-6FE56B60A6AC}"/>
              </a:ext>
            </a:extLst>
          </p:cNvPr>
          <p:cNvSpPr txBox="1">
            <a:spLocks/>
          </p:cNvSpPr>
          <p:nvPr/>
        </p:nvSpPr>
        <p:spPr>
          <a:xfrm>
            <a:off x="636084" y="5018282"/>
            <a:ext cx="10996031" cy="4866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  <a:sym typeface="Arial"/>
              </a:rPr>
              <a:t>They transform medicine, energy, security, and many other sectors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+mj-cs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D7AF6D-F84B-A57F-15E7-77D46673EF13}"/>
              </a:ext>
            </a:extLst>
          </p:cNvPr>
          <p:cNvSpPr txBox="1"/>
          <p:nvPr/>
        </p:nvSpPr>
        <p:spPr>
          <a:xfrm>
            <a:off x="4087222" y="5788652"/>
            <a:ext cx="3467100" cy="523220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/>
                <a:sym typeface="Wingdings" panose="05000000000000000000" pitchFamily="2" charset="2"/>
              </a:rPr>
              <a:t>critical technologies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Arial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ED72597-802B-CDD8-833D-5896627951B4}"/>
              </a:ext>
            </a:extLst>
          </p:cNvPr>
          <p:cNvSpPr/>
          <p:nvPr/>
        </p:nvSpPr>
        <p:spPr>
          <a:xfrm>
            <a:off x="934872" y="2983048"/>
            <a:ext cx="2838734" cy="1808328"/>
          </a:xfrm>
          <a:prstGeom prst="ellipse">
            <a:avLst/>
          </a:prstGeom>
          <a:noFill/>
          <a:ln w="38100"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E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3201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8CD17-3AE2-A438-82CB-EA1C3C053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F5F95F70-1366-BAEC-325D-0F4A34EDA95A}"/>
              </a:ext>
            </a:extLst>
          </p:cNvPr>
          <p:cNvSpPr txBox="1">
            <a:spLocks/>
          </p:cNvSpPr>
          <p:nvPr/>
        </p:nvSpPr>
        <p:spPr>
          <a:xfrm>
            <a:off x="609599" y="1260186"/>
            <a:ext cx="7379855" cy="546302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💪 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  <a:sym typeface="Arial"/>
              </a:rPr>
              <a:t>Strengths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  <a:sym typeface="Arial"/>
              </a:rPr>
              <a:t>Research excellence: universities, labs, RTOs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  <a:sym typeface="Arial"/>
              </a:rPr>
              <a:t>Pan-EU initiatives: Quantum Flagship, EuroHPC-QCS, </a:t>
            </a:r>
            <a:r>
              <a:rPr kumimoji="0" lang="en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  <a:sym typeface="Arial"/>
              </a:rPr>
              <a:t>EuroQCI</a:t>
            </a: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+mj-cs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  <a:sym typeface="Arial"/>
              </a:rPr>
              <a:t>Political support: Quantum Declaration, EU strategy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  <a:sym typeface="Arial"/>
              </a:rPr>
              <a:t>Growing startup ecosystem and innovation potential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+mj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+mj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⚠️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  <a:sym typeface="Arial"/>
              </a:rPr>
              <a:t>Weaknesses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+mj-cs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  <a:sym typeface="Arial"/>
              </a:rPr>
              <a:t>Fragmentation across Member States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  <a:sym typeface="Arial"/>
              </a:rPr>
              <a:t>Difficulty scaling from research to industry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  <a:sym typeface="Arial"/>
              </a:rPr>
              <a:t>Shortage of skilled quantum professionals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  <a:sym typeface="Arial"/>
              </a:rPr>
              <a:t>Dependence on non-EU suppliers for key components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E" sz="10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C078F9-C52F-562C-19C6-F7090440A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800" b="1">
                <a:latin typeface="Aptos" panose="020B0004020202020204" pitchFamily="34" charset="0"/>
                <a:sym typeface="Arial"/>
              </a:rPr>
              <a:t>Europe</a:t>
            </a:r>
            <a:r>
              <a:rPr lang="en-IE" sz="4800" b="1">
                <a:latin typeface="Aptos" panose="020B0004020202020204" pitchFamily="34" charset="0"/>
              </a:rPr>
              <a:t> Strengths and weaknesses</a:t>
            </a:r>
          </a:p>
        </p:txBody>
      </p:sp>
      <p:pic>
        <p:nvPicPr>
          <p:cNvPr id="4" name="Picture 3" descr="A chart of the strength and weaknesses&#10;&#10;AI-generated content may be incorrect.">
            <a:extLst>
              <a:ext uri="{FF2B5EF4-FFF2-40B4-BE49-F238E27FC236}">
                <a16:creationId xmlns:a16="http://schemas.microsoft.com/office/drawing/2014/main" id="{0345794D-B34E-406D-64FD-763423DC19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3891" y="1205056"/>
            <a:ext cx="4572000" cy="528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24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DD766-B96F-324C-3E32-63574A536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7B4C5E2C-DF22-28D0-130E-43CD549ADF51}"/>
              </a:ext>
            </a:extLst>
          </p:cNvPr>
          <p:cNvSpPr txBox="1">
            <a:spLocks/>
          </p:cNvSpPr>
          <p:nvPr/>
        </p:nvSpPr>
        <p:spPr>
          <a:xfrm>
            <a:off x="0" y="987452"/>
            <a:ext cx="11179056" cy="11048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🎯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Europe to become the world’s quantum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industrial powerhouse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and market leader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+mj-cs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ABA4A0-9F5B-2232-2D43-5AEF2D3CE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3" y="254348"/>
            <a:ext cx="7312677" cy="816904"/>
          </a:xfrm>
        </p:spPr>
        <p:txBody>
          <a:bodyPr/>
          <a:lstStyle/>
          <a:p>
            <a:pPr algn="ctr"/>
            <a:r>
              <a:rPr lang="en-IE" sz="4800" b="1">
                <a:latin typeface="Aptos" panose="020B0004020202020204" pitchFamily="34" charset="0"/>
                <a:sym typeface="Arial"/>
              </a:rPr>
              <a:t>Europe’s Quantum Vision</a:t>
            </a:r>
          </a:p>
        </p:txBody>
      </p:sp>
      <p:pic>
        <p:nvPicPr>
          <p:cNvPr id="5" name="Picture 4" descr="Generated image">
            <a:extLst>
              <a:ext uri="{FF2B5EF4-FFF2-40B4-BE49-F238E27FC236}">
                <a16:creationId xmlns:a16="http://schemas.microsoft.com/office/drawing/2014/main" id="{41E95CF5-26FA-AE81-2DF9-C005E95724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F8F5"/>
              </a:clrFrom>
              <a:clrTo>
                <a:srgbClr val="F9F8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1452" y="1804356"/>
            <a:ext cx="4071185" cy="4071185"/>
          </a:xfrm>
          <a:prstGeom prst="rect">
            <a:avLst/>
          </a:prstGeom>
          <a:ln cap="flat"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1C48C9-23FF-ADC0-F0FB-6E4E4C298B9D}"/>
              </a:ext>
            </a:extLst>
          </p:cNvPr>
          <p:cNvSpPr txBox="1"/>
          <p:nvPr/>
        </p:nvSpPr>
        <p:spPr>
          <a:xfrm>
            <a:off x="0" y="2189366"/>
            <a:ext cx="43053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/>
                <a:sym typeface="Arial"/>
              </a:rPr>
              <a:t>Consolidate excellence, lead industrial transformation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27F1AA-9E62-A26B-CF51-896DAFE123D5}"/>
              </a:ext>
            </a:extLst>
          </p:cNvPr>
          <p:cNvSpPr txBox="1"/>
          <p:nvPr/>
        </p:nvSpPr>
        <p:spPr>
          <a:xfrm>
            <a:off x="0" y="3839948"/>
            <a:ext cx="40711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/>
                <a:sym typeface="Arial"/>
              </a:rPr>
              <a:t>Support production, design, and application development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E3E767-2A6F-0238-D257-3029044575C4}"/>
              </a:ext>
            </a:extLst>
          </p:cNvPr>
          <p:cNvSpPr txBox="1"/>
          <p:nvPr/>
        </p:nvSpPr>
        <p:spPr>
          <a:xfrm>
            <a:off x="3209925" y="5972611"/>
            <a:ext cx="55816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/>
                <a:sym typeface="Arial"/>
              </a:rPr>
              <a:t>Invest in startups/scaleups, secure supply chains, and industrialize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CCDBBF-0B8A-F9E1-6EC7-9C6519B20960}"/>
              </a:ext>
            </a:extLst>
          </p:cNvPr>
          <p:cNvSpPr txBox="1"/>
          <p:nvPr/>
        </p:nvSpPr>
        <p:spPr>
          <a:xfrm>
            <a:off x="7472362" y="3855701"/>
            <a:ext cx="47625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/>
                <a:sym typeface="Arial"/>
              </a:rPr>
              <a:t>Develop a world-class workforce, education, training, talent mobility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B9FC82-834F-EAE3-096D-EBC02F6C5E04}"/>
              </a:ext>
            </a:extLst>
          </p:cNvPr>
          <p:cNvSpPr txBox="1"/>
          <p:nvPr/>
        </p:nvSpPr>
        <p:spPr>
          <a:xfrm>
            <a:off x="7648575" y="2138537"/>
            <a:ext cx="44100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/>
                <a:sym typeface="Arial"/>
              </a:rPr>
              <a:t>Integrate QT in Europe’s space, security, and defense strategies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42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1;p18">
            <a:extLst>
              <a:ext uri="{FF2B5EF4-FFF2-40B4-BE49-F238E27FC236}">
                <a16:creationId xmlns:a16="http://schemas.microsoft.com/office/drawing/2014/main" id="{109962BA-856D-66A4-B174-C11B09391CC1}"/>
              </a:ext>
            </a:extLst>
          </p:cNvPr>
          <p:cNvSpPr txBox="1"/>
          <p:nvPr/>
        </p:nvSpPr>
        <p:spPr>
          <a:xfrm>
            <a:off x="601047" y="152024"/>
            <a:ext cx="10944000" cy="1087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/>
                <a:sym typeface="Inter ExtraBold"/>
              </a:rPr>
              <a:t>Quantum Grand Challenge</a:t>
            </a:r>
          </a:p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/>
                <a:sym typeface="Inter ExtraBold"/>
              </a:rPr>
              <a:t>The problem: Findings of EIB quantum market study 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Arial"/>
              <a:sym typeface="Inter ExtraBold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2EC36B3B-9FF3-F8C0-8E25-E08BC9C6AC3B}"/>
              </a:ext>
            </a:extLst>
          </p:cNvPr>
          <p:cNvSpPr/>
          <p:nvPr/>
        </p:nvSpPr>
        <p:spPr>
          <a:xfrm>
            <a:off x="2872353" y="4711486"/>
            <a:ext cx="578604" cy="509721"/>
          </a:xfrm>
          <a:prstGeom prst="triangl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E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BC7DD0-3C9F-3B36-1255-8F6AFDE7988C}"/>
              </a:ext>
            </a:extLst>
          </p:cNvPr>
          <p:cNvSpPr/>
          <p:nvPr/>
        </p:nvSpPr>
        <p:spPr>
          <a:xfrm>
            <a:off x="1277749" y="4325750"/>
            <a:ext cx="3767809" cy="33751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E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5546A-8C98-4725-F3D4-77788338158E}"/>
              </a:ext>
            </a:extLst>
          </p:cNvPr>
          <p:cNvSpPr/>
          <p:nvPr/>
        </p:nvSpPr>
        <p:spPr>
          <a:xfrm>
            <a:off x="1494726" y="2555499"/>
            <a:ext cx="1453397" cy="1611824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3733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EU 25%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83B6854-CCC2-2B81-6E25-7AC91E6EADB7}"/>
              </a:ext>
            </a:extLst>
          </p:cNvPr>
          <p:cNvSpPr/>
          <p:nvPr/>
        </p:nvSpPr>
        <p:spPr>
          <a:xfrm>
            <a:off x="3409628" y="2528807"/>
            <a:ext cx="1453397" cy="1611824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37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US 25%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3EF1A20-0FEF-817D-313D-F4A50A342F00}"/>
              </a:ext>
            </a:extLst>
          </p:cNvPr>
          <p:cNvSpPr/>
          <p:nvPr/>
        </p:nvSpPr>
        <p:spPr>
          <a:xfrm>
            <a:off x="8544727" y="4701157"/>
            <a:ext cx="578604" cy="509721"/>
          </a:xfrm>
          <a:prstGeom prst="triangl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E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72C656-6ED7-52FB-B4CC-ECDBB5C0444B}"/>
              </a:ext>
            </a:extLst>
          </p:cNvPr>
          <p:cNvSpPr/>
          <p:nvPr/>
        </p:nvSpPr>
        <p:spPr>
          <a:xfrm rot="1004613">
            <a:off x="6950124" y="4315421"/>
            <a:ext cx="3767809" cy="33751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E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109637-FFE9-45D4-73FC-B6F6CED77EB2}"/>
              </a:ext>
            </a:extLst>
          </p:cNvPr>
          <p:cNvSpPr/>
          <p:nvPr/>
        </p:nvSpPr>
        <p:spPr>
          <a:xfrm>
            <a:off x="7167100" y="2097440"/>
            <a:ext cx="1453397" cy="1611824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3733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EU 5%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6708527-7F65-76F3-F60C-398B62933911}"/>
              </a:ext>
            </a:extLst>
          </p:cNvPr>
          <p:cNvSpPr/>
          <p:nvPr/>
        </p:nvSpPr>
        <p:spPr>
          <a:xfrm>
            <a:off x="9316199" y="2782823"/>
            <a:ext cx="1453397" cy="1611824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37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</a:p>
        </p:txBody>
      </p:sp>
      <p:pic>
        <p:nvPicPr>
          <p:cNvPr id="20" name="Graphic 19" descr="Coins outline">
            <a:extLst>
              <a:ext uri="{FF2B5EF4-FFF2-40B4-BE49-F238E27FC236}">
                <a16:creationId xmlns:a16="http://schemas.microsoft.com/office/drawing/2014/main" id="{C5FD24B2-EC25-D5B2-416D-1C82D6461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67480" y="3032055"/>
            <a:ext cx="1219200" cy="1219200"/>
          </a:xfrm>
          <a:prstGeom prst="rect">
            <a:avLst/>
          </a:prstGeom>
        </p:spPr>
      </p:pic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7118C728-FC3D-171D-FC0D-9ED64DCDF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2904" y="5634174"/>
            <a:ext cx="7764577" cy="745321"/>
          </a:xfrm>
        </p:spPr>
        <p:txBody>
          <a:bodyPr/>
          <a:lstStyle/>
          <a:p>
            <a:pPr marL="152396" indent="0">
              <a:buNone/>
            </a:pPr>
            <a:r>
              <a:rPr lang="en-US" sz="1867" dirty="0"/>
              <a:t>Quantum projects are </a:t>
            </a:r>
            <a:r>
              <a:rPr lang="en-US" sz="1867" u="sng" dirty="0"/>
              <a:t>not bankable</a:t>
            </a:r>
            <a:r>
              <a:rPr lang="en-US" sz="1867" dirty="0"/>
              <a:t>, and European investors are traditionally conservative taking less risks than US (Draghi report)</a:t>
            </a:r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80B15C28-54A8-DE10-7D4C-CE446F4B9E08}"/>
              </a:ext>
            </a:extLst>
          </p:cNvPr>
          <p:cNvSpPr txBox="1">
            <a:spLocks/>
          </p:cNvSpPr>
          <p:nvPr/>
        </p:nvSpPr>
        <p:spPr>
          <a:xfrm>
            <a:off x="1337776" y="1447535"/>
            <a:ext cx="3647753" cy="535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239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rgbClr val="003399"/>
              </a:buClr>
              <a:buSzPts val="1800"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  <a:sym typeface="Arial"/>
              </a:rPr>
              <a:t>Worldwide 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istribution of quantum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companies</a:t>
            </a: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3923675E-2EF9-3E2E-ED0F-B77E06AEBE1A}"/>
              </a:ext>
            </a:extLst>
          </p:cNvPr>
          <p:cNvSpPr txBox="1">
            <a:spLocks/>
          </p:cNvSpPr>
          <p:nvPr/>
        </p:nvSpPr>
        <p:spPr>
          <a:xfrm>
            <a:off x="6902211" y="1001913"/>
            <a:ext cx="4249344" cy="535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239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rgbClr val="003399"/>
              </a:buClr>
              <a:buSzPts val="1800"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  <a:sym typeface="Arial"/>
              </a:rPr>
              <a:t>Worldwide distribution of quantum global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  <a:sym typeface="Arial"/>
              </a:rPr>
              <a:t>funding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BFE414-AE08-1ADB-DCAE-8E10A2D23072}"/>
              </a:ext>
            </a:extLst>
          </p:cNvPr>
          <p:cNvSpPr txBox="1"/>
          <p:nvPr/>
        </p:nvSpPr>
        <p:spPr>
          <a:xfrm>
            <a:off x="821123" y="5634174"/>
            <a:ext cx="10333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⚠️</a:t>
            </a:r>
          </a:p>
        </p:txBody>
      </p:sp>
    </p:spTree>
    <p:extLst>
      <p:ext uri="{BB962C8B-B14F-4D97-AF65-F5344CB8AC3E}">
        <p14:creationId xmlns:p14="http://schemas.microsoft.com/office/powerpoint/2010/main" val="358622146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stealth" w="med" len="lg"/>
          <a:tailEnd type="stealth" w="med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Slide_Master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2D2D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sz="1400" b="1" dirty="0" err="1" smtClean="0">
            <a:solidFill>
              <a:schemeClr val="tx1"/>
            </a:solidFill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0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2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dirty="0">
            <a:solidFill>
              <a:schemeClr val="tx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Blank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stealth" w="med" len="lg"/>
          <a:tailEnd type="stealth" w="med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lour palette new PPT">
  <a:themeElements>
    <a:clrScheme name="EC Colour Palette 2024">
      <a:dk1>
        <a:sysClr val="windowText" lastClr="000000"/>
      </a:dk1>
      <a:lt1>
        <a:sysClr val="window" lastClr="FFFFFF"/>
      </a:lt1>
      <a:dk2>
        <a:srgbClr val="003399"/>
      </a:dk2>
      <a:lt2>
        <a:srgbClr val="C6E5DF"/>
      </a:lt2>
      <a:accent1>
        <a:srgbClr val="44BA7E"/>
      </a:accent1>
      <a:accent2>
        <a:srgbClr val="000083"/>
      </a:accent2>
      <a:accent3>
        <a:srgbClr val="48038C"/>
      </a:accent3>
      <a:accent4>
        <a:srgbClr val="FF712C"/>
      </a:accent4>
      <a:accent5>
        <a:srgbClr val="FFD34E"/>
      </a:accent5>
      <a:accent6>
        <a:srgbClr val="DD0C86"/>
      </a:accent6>
      <a:hlink>
        <a:srgbClr val="003399"/>
      </a:hlink>
      <a:folHlink>
        <a:srgbClr val="003399"/>
      </a:folHlink>
    </a:clrScheme>
    <a:fontScheme name="EC reva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vamp_VI_EC_Corporate_PPT_Template_2024 2.pptx" id="{82638BCC-62B9-435A-B3D4-91B8F41A0F82}" vid="{331CF50E-8039-4F5B-9C47-F59CDFBC175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 2">
    <a:dk1>
      <a:srgbClr val="000000"/>
    </a:dk1>
    <a:lt1>
      <a:srgbClr val="FFFFFF"/>
    </a:lt1>
    <a:dk2>
      <a:srgbClr val="2A678B"/>
    </a:dk2>
    <a:lt2>
      <a:srgbClr val="962067"/>
    </a:lt2>
    <a:accent1>
      <a:srgbClr val="F47729"/>
    </a:accent1>
    <a:accent2>
      <a:srgbClr val="56585B"/>
    </a:accent2>
    <a:accent3>
      <a:srgbClr val="FFFFFF"/>
    </a:accent3>
    <a:accent4>
      <a:srgbClr val="000000"/>
    </a:accent4>
    <a:accent5>
      <a:srgbClr val="F8BDAC"/>
    </a:accent5>
    <a:accent6>
      <a:srgbClr val="4D4F52"/>
    </a:accent6>
    <a:hlink>
      <a:srgbClr val="F47729"/>
    </a:hlink>
    <a:folHlink>
      <a:srgbClr val="F47729"/>
    </a:folHlink>
  </a:clrScheme>
</a:themeOverride>
</file>

<file path=ppt/theme/themeOverride2.xml><?xml version="1.0" encoding="utf-8"?>
<a:themeOverride xmlns:a="http://schemas.openxmlformats.org/drawingml/2006/main">
  <a:clrScheme name="Office Theme 2">
    <a:dk1>
      <a:srgbClr val="000000"/>
    </a:dk1>
    <a:lt1>
      <a:srgbClr val="FFFFFF"/>
    </a:lt1>
    <a:dk2>
      <a:srgbClr val="2A678B"/>
    </a:dk2>
    <a:lt2>
      <a:srgbClr val="962067"/>
    </a:lt2>
    <a:accent1>
      <a:srgbClr val="F47729"/>
    </a:accent1>
    <a:accent2>
      <a:srgbClr val="56585B"/>
    </a:accent2>
    <a:accent3>
      <a:srgbClr val="FFFFFF"/>
    </a:accent3>
    <a:accent4>
      <a:srgbClr val="000000"/>
    </a:accent4>
    <a:accent5>
      <a:srgbClr val="F8BDAC"/>
    </a:accent5>
    <a:accent6>
      <a:srgbClr val="4D4F52"/>
    </a:accent6>
    <a:hlink>
      <a:srgbClr val="F47729"/>
    </a:hlink>
    <a:folHlink>
      <a:srgbClr val="F47729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b2373de-e317-4638-9a2d-2043295ecb81">
      <Terms xmlns="http://schemas.microsoft.com/office/infopath/2007/PartnerControls"/>
    </lcf76f155ced4ddcb4097134ff3c332f>
    <TaxCatchAll xmlns="9f075a3a-e57d-4636-aaa5-b6bb52887e4e" xsi:nil="true"/>
    <comments xmlns="cb2373de-e317-4638-9a2d-2043295ecb8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4E3C18DAB4124FB3F164F506E73A0C" ma:contentTypeVersion="20" ma:contentTypeDescription="Create a new document." ma:contentTypeScope="" ma:versionID="2ea6cb3df9ec85e70aa74ec518f6a2c2">
  <xsd:schema xmlns:xsd="http://www.w3.org/2001/XMLSchema" xmlns:xs="http://www.w3.org/2001/XMLSchema" xmlns:p="http://schemas.microsoft.com/office/2006/metadata/properties" xmlns:ns2="cb2373de-e317-4638-9a2d-2043295ecb81" xmlns:ns3="9f075a3a-e57d-4636-aaa5-b6bb52887e4e" targetNamespace="http://schemas.microsoft.com/office/2006/metadata/properties" ma:root="true" ma:fieldsID="d96066c301a3118f43cad0a874e7ceb9" ns2:_="" ns3:_="">
    <xsd:import namespace="cb2373de-e317-4638-9a2d-2043295ecb81"/>
    <xsd:import namespace="9f075a3a-e57d-4636-aaa5-b6bb52887e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comment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2373de-e317-4638-9a2d-2043295ecb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0b6b536-68da-4869-80cf-67b04ace3c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comments" ma:index="24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75a3a-e57d-4636-aaa5-b6bb52887e4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1920535-3ea4-4094-86f3-17543aa61d84}" ma:internalName="TaxCatchAll" ma:showField="CatchAllData" ma:web="9f075a3a-e57d-4636-aaa5-b6bb52887e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B472D1-79A8-44E2-98E1-D140528AA7BC}">
  <ds:schemaRefs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9f075a3a-e57d-4636-aaa5-b6bb52887e4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b2373de-e317-4638-9a2d-2043295ecb81"/>
  </ds:schemaRefs>
</ds:datastoreItem>
</file>

<file path=customXml/itemProps2.xml><?xml version="1.0" encoding="utf-8"?>
<ds:datastoreItem xmlns:ds="http://schemas.openxmlformats.org/officeDocument/2006/customXml" ds:itemID="{08719E32-433A-4A8E-A1FB-AEC1320E1D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2373de-e317-4638-9a2d-2043295ecb81"/>
    <ds:schemaRef ds:uri="9f075a3a-e57d-4636-aaa5-b6bb52887e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50C542-EE8B-4769-A873-33EA01DB14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1721</Words>
  <Application>Microsoft Office PowerPoint</Application>
  <PresentationFormat>Widescreen</PresentationFormat>
  <Paragraphs>202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Aptos</vt:lpstr>
      <vt:lpstr>Arial</vt:lpstr>
      <vt:lpstr>Calibri</vt:lpstr>
      <vt:lpstr>Calibri </vt:lpstr>
      <vt:lpstr>Calibri Light</vt:lpstr>
      <vt:lpstr>Lato Bold</vt:lpstr>
      <vt:lpstr>Lato Heavy Bold</vt:lpstr>
      <vt:lpstr>Oswald Bold</vt:lpstr>
      <vt:lpstr>Roobert-Regular</vt:lpstr>
      <vt:lpstr>Verdana</vt:lpstr>
      <vt:lpstr>Wingdings</vt:lpstr>
      <vt:lpstr>Blank</vt:lpstr>
      <vt:lpstr>4_Slide_Master</vt:lpstr>
      <vt:lpstr>Benutzerdefiniertes Design</vt:lpstr>
      <vt:lpstr>1_Blank</vt:lpstr>
      <vt:lpstr>1_Office Theme</vt:lpstr>
      <vt:lpstr>colour palette new PPT</vt:lpstr>
      <vt:lpstr>PowerPoint Presentation</vt:lpstr>
      <vt:lpstr>PowerPoint Presentation</vt:lpstr>
      <vt:lpstr>PowerPoint Presentation</vt:lpstr>
      <vt:lpstr>PowerPoint Presentation</vt:lpstr>
      <vt:lpstr> Info Session Quantum Grand Challenge  </vt:lpstr>
      <vt:lpstr>Quantum Technologies:  Why They Matter?</vt:lpstr>
      <vt:lpstr>Europe Strengths and weaknesses</vt:lpstr>
      <vt:lpstr>Europe’s Quantum Vision</vt:lpstr>
      <vt:lpstr>PowerPoint Presentation</vt:lpstr>
      <vt:lpstr>Why bankability matters?</vt:lpstr>
      <vt:lpstr>Quantum Grand Challenge  HORIZON-JU-EUROHPC-2026-QGC-02-01 </vt:lpstr>
      <vt:lpstr>Overview</vt:lpstr>
      <vt:lpstr>Overview</vt:lpstr>
      <vt:lpstr>Overview</vt:lpstr>
      <vt:lpstr>Now Is Europe’s Quantum Moment</vt:lpstr>
      <vt:lpstr>PowerPoint Presentation</vt:lpstr>
      <vt:lpstr>HORIZON-JU-EUROHPC-2026-QGC-02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18-19 June 2020</dc:title>
  <dc:creator>Evangelos FLOROS</dc:creator>
  <cp:lastModifiedBy>CHATWELL René</cp:lastModifiedBy>
  <cp:revision>200</cp:revision>
  <cp:lastPrinted>2023-05-30T16:58:35Z</cp:lastPrinted>
  <dcterms:created xsi:type="dcterms:W3CDTF">2020-10-01T12:33:45Z</dcterms:created>
  <dcterms:modified xsi:type="dcterms:W3CDTF">2025-11-28T08:49:00Z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0x010100224E3C18DAB4124FB3F164F506E73A0C</vt:lpwstr>
  </property>
  <property fmtid="{D5CDD505-2E9C-101B-9397-08002B2CF9AE}" pid="3" name="MediaServiceImageTags">
    <vt:lpwstr/>
  </property>
</Properties>
</file>