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4"/>
    <p:sldMasterId id="2147483676" r:id="rId5"/>
    <p:sldMasterId id="2147483690" r:id="rId6"/>
  </p:sldMasterIdLst>
  <p:notesMasterIdLst>
    <p:notesMasterId r:id="rId12"/>
  </p:notesMasterIdLst>
  <p:sldIdLst>
    <p:sldId id="527" r:id="rId7"/>
    <p:sldId id="2142532326" r:id="rId8"/>
    <p:sldId id="1165" r:id="rId9"/>
    <p:sldId id="2142532327" r:id="rId10"/>
    <p:sldId id="1162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400" b="0" i="0" u="none" strike="noStrike" cap="none" spc="0" normalizeH="0" baseline="0">
        <a:ln>
          <a:noFill/>
        </a:ln>
        <a:solidFill>
          <a:srgbClr val="1C28CB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6FD"/>
    <a:srgbClr val="E6EEFE"/>
    <a:srgbClr val="FFFFFF"/>
    <a:srgbClr val="FFE00C"/>
    <a:srgbClr val="FF3246"/>
    <a:srgbClr val="071F97"/>
    <a:srgbClr val="0929D4"/>
    <a:srgbClr val="68E1FA"/>
    <a:srgbClr val="000000"/>
    <a:srgbClr val="16E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B06B71-6625-4227-B800-3E1E54B56D84}" v="191" dt="2025-05-20T07:43:37.62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4" d="100"/>
          <a:sy n="34" d="100"/>
        </p:scale>
        <p:origin x="9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OS Evangelos" userId="44d40a29-c022-4d96-9e5c-8a491e69239b" providerId="ADAL" clId="{2DB06B71-6625-4227-B800-3E1E54B56D84}"/>
    <pc:docChg chg="undo custSel addSld delSld modSld delMainMaster">
      <pc:chgData name="FLOROS Evangelos" userId="44d40a29-c022-4d96-9e5c-8a491e69239b" providerId="ADAL" clId="{2DB06B71-6625-4227-B800-3E1E54B56D84}" dt="2025-05-20T07:44:15.743" v="1814" actId="47"/>
      <pc:docMkLst>
        <pc:docMk/>
      </pc:docMkLst>
      <pc:sldChg chg="del">
        <pc:chgData name="FLOROS Evangelos" userId="44d40a29-c022-4d96-9e5c-8a491e69239b" providerId="ADAL" clId="{2DB06B71-6625-4227-B800-3E1E54B56D84}" dt="2025-05-19T15:32:48.812" v="94" actId="47"/>
        <pc:sldMkLst>
          <pc:docMk/>
          <pc:sldMk cId="2009410195" sldId="279"/>
        </pc:sldMkLst>
      </pc:sldChg>
      <pc:sldChg chg="del">
        <pc:chgData name="FLOROS Evangelos" userId="44d40a29-c022-4d96-9e5c-8a491e69239b" providerId="ADAL" clId="{2DB06B71-6625-4227-B800-3E1E54B56D84}" dt="2025-05-19T15:32:48.812" v="94" actId="47"/>
        <pc:sldMkLst>
          <pc:docMk/>
          <pc:sldMk cId="2795391998" sldId="298"/>
        </pc:sldMkLst>
      </pc:sldChg>
      <pc:sldChg chg="del">
        <pc:chgData name="FLOROS Evangelos" userId="44d40a29-c022-4d96-9e5c-8a491e69239b" providerId="ADAL" clId="{2DB06B71-6625-4227-B800-3E1E54B56D84}" dt="2025-05-19T15:30:33.886" v="30" actId="47"/>
        <pc:sldMkLst>
          <pc:docMk/>
          <pc:sldMk cId="342463921" sldId="330"/>
        </pc:sldMkLst>
      </pc:sldChg>
      <pc:sldChg chg="del">
        <pc:chgData name="FLOROS Evangelos" userId="44d40a29-c022-4d96-9e5c-8a491e69239b" providerId="ADAL" clId="{2DB06B71-6625-4227-B800-3E1E54B56D84}" dt="2025-05-19T15:32:34.561" v="92" actId="47"/>
        <pc:sldMkLst>
          <pc:docMk/>
          <pc:sldMk cId="309629462" sldId="359"/>
        </pc:sldMkLst>
      </pc:sldChg>
      <pc:sldChg chg="modSp mod">
        <pc:chgData name="FLOROS Evangelos" userId="44d40a29-c022-4d96-9e5c-8a491e69239b" providerId="ADAL" clId="{2DB06B71-6625-4227-B800-3E1E54B56D84}" dt="2025-05-19T16:07:38.606" v="1506" actId="20577"/>
        <pc:sldMkLst>
          <pc:docMk/>
          <pc:sldMk cId="28002472" sldId="527"/>
        </pc:sldMkLst>
        <pc:spChg chg="mod">
          <ac:chgData name="FLOROS Evangelos" userId="44d40a29-c022-4d96-9e5c-8a491e69239b" providerId="ADAL" clId="{2DB06B71-6625-4227-B800-3E1E54B56D84}" dt="2025-05-19T15:30:23.575" v="29" actId="20577"/>
          <ac:spMkLst>
            <pc:docMk/>
            <pc:sldMk cId="28002472" sldId="527"/>
            <ac:spMk id="2" creationId="{00000000-0000-0000-0000-000000000000}"/>
          </ac:spMkLst>
        </pc:spChg>
        <pc:spChg chg="mod">
          <ac:chgData name="FLOROS Evangelos" userId="44d40a29-c022-4d96-9e5c-8a491e69239b" providerId="ADAL" clId="{2DB06B71-6625-4227-B800-3E1E54B56D84}" dt="2025-05-19T16:07:38.606" v="1506" actId="20577"/>
          <ac:spMkLst>
            <pc:docMk/>
            <pc:sldMk cId="28002472" sldId="527"/>
            <ac:spMk id="3" creationId="{00000000-0000-0000-0000-000000000000}"/>
          </ac:spMkLst>
        </pc:spChg>
      </pc:sldChg>
      <pc:sldChg chg="del">
        <pc:chgData name="FLOROS Evangelos" userId="44d40a29-c022-4d96-9e5c-8a491e69239b" providerId="ADAL" clId="{2DB06B71-6625-4227-B800-3E1E54B56D84}" dt="2025-05-19T15:32:51.280" v="95" actId="47"/>
        <pc:sldMkLst>
          <pc:docMk/>
          <pc:sldMk cId="1066292581" sldId="1163"/>
        </pc:sldMkLst>
      </pc:sldChg>
      <pc:sldChg chg="del">
        <pc:chgData name="FLOROS Evangelos" userId="44d40a29-c022-4d96-9e5c-8a491e69239b" providerId="ADAL" clId="{2DB06B71-6625-4227-B800-3E1E54B56D84}" dt="2025-05-19T15:32:48.812" v="94" actId="47"/>
        <pc:sldMkLst>
          <pc:docMk/>
          <pc:sldMk cId="2857856304" sldId="1200"/>
        </pc:sldMkLst>
      </pc:sldChg>
      <pc:sldChg chg="delSp modSp mod delAnim">
        <pc:chgData name="FLOROS Evangelos" userId="44d40a29-c022-4d96-9e5c-8a491e69239b" providerId="ADAL" clId="{2DB06B71-6625-4227-B800-3E1E54B56D84}" dt="2025-05-19T16:02:07.001" v="1429" actId="404"/>
        <pc:sldMkLst>
          <pc:docMk/>
          <pc:sldMk cId="1200319215" sldId="2142532326"/>
        </pc:sldMkLst>
        <pc:spChg chg="del">
          <ac:chgData name="FLOROS Evangelos" userId="44d40a29-c022-4d96-9e5c-8a491e69239b" providerId="ADAL" clId="{2DB06B71-6625-4227-B800-3E1E54B56D84}" dt="2025-05-19T15:32:39.601" v="93" actId="478"/>
          <ac:spMkLst>
            <pc:docMk/>
            <pc:sldMk cId="1200319215" sldId="2142532326"/>
            <ac:spMk id="13" creationId="{4BB157EE-BCF4-F1BD-536A-E50DFAEB1C0A}"/>
          </ac:spMkLst>
        </pc:spChg>
        <pc:spChg chg="mod">
          <ac:chgData name="FLOROS Evangelos" userId="44d40a29-c022-4d96-9e5c-8a491e69239b" providerId="ADAL" clId="{2DB06B71-6625-4227-B800-3E1E54B56D84}" dt="2025-05-19T16:02:07.001" v="1429" actId="404"/>
          <ac:spMkLst>
            <pc:docMk/>
            <pc:sldMk cId="1200319215" sldId="2142532326"/>
            <ac:spMk id="19" creationId="{3B2AC574-494E-09CF-5EDB-C02B75D874AD}"/>
          </ac:spMkLst>
        </pc:spChg>
        <pc:spChg chg="mod">
          <ac:chgData name="FLOROS Evangelos" userId="44d40a29-c022-4d96-9e5c-8a491e69239b" providerId="ADAL" clId="{2DB06B71-6625-4227-B800-3E1E54B56D84}" dt="2025-05-19T15:44:44.625" v="618" actId="1076"/>
          <ac:spMkLst>
            <pc:docMk/>
            <pc:sldMk cId="1200319215" sldId="2142532326"/>
            <ac:spMk id="28" creationId="{6CEC34EA-2B6D-29B2-55CB-24C62A96B6B9}"/>
          </ac:spMkLst>
        </pc:spChg>
        <pc:spChg chg="mod">
          <ac:chgData name="FLOROS Evangelos" userId="44d40a29-c022-4d96-9e5c-8a491e69239b" providerId="ADAL" clId="{2DB06B71-6625-4227-B800-3E1E54B56D84}" dt="2025-05-19T16:01:27.189" v="1394" actId="404"/>
          <ac:spMkLst>
            <pc:docMk/>
            <pc:sldMk cId="1200319215" sldId="2142532326"/>
            <ac:spMk id="38" creationId="{51A55829-7B56-34E5-451A-8404158252F9}"/>
          </ac:spMkLst>
        </pc:spChg>
        <pc:spChg chg="mod">
          <ac:chgData name="FLOROS Evangelos" userId="44d40a29-c022-4d96-9e5c-8a491e69239b" providerId="ADAL" clId="{2DB06B71-6625-4227-B800-3E1E54B56D84}" dt="2025-05-19T16:01:16.279" v="1392" actId="20577"/>
          <ac:spMkLst>
            <pc:docMk/>
            <pc:sldMk cId="1200319215" sldId="2142532326"/>
            <ac:spMk id="51" creationId="{C3017EAF-7152-602B-D7B2-9AE69EC49402}"/>
          </ac:spMkLst>
        </pc:spChg>
        <pc:spChg chg="mod">
          <ac:chgData name="FLOROS Evangelos" userId="44d40a29-c022-4d96-9e5c-8a491e69239b" providerId="ADAL" clId="{2DB06B71-6625-4227-B800-3E1E54B56D84}" dt="2025-05-19T16:00:48.518" v="1344" actId="20577"/>
          <ac:spMkLst>
            <pc:docMk/>
            <pc:sldMk cId="1200319215" sldId="2142532326"/>
            <ac:spMk id="52" creationId="{A546FD84-5B14-05F1-9FCE-5A8C38618995}"/>
          </ac:spMkLst>
        </pc:spChg>
        <pc:spChg chg="mod">
          <ac:chgData name="FLOROS Evangelos" userId="44d40a29-c022-4d96-9e5c-8a491e69239b" providerId="ADAL" clId="{2DB06B71-6625-4227-B800-3E1E54B56D84}" dt="2025-05-19T16:01:13.558" v="1390" actId="5793"/>
          <ac:spMkLst>
            <pc:docMk/>
            <pc:sldMk cId="1200319215" sldId="2142532326"/>
            <ac:spMk id="53" creationId="{BB518D92-E7F0-9C81-ED8A-A94A2296E2C9}"/>
          </ac:spMkLst>
        </pc:spChg>
        <pc:spChg chg="mod">
          <ac:chgData name="FLOROS Evangelos" userId="44d40a29-c022-4d96-9e5c-8a491e69239b" providerId="ADAL" clId="{2DB06B71-6625-4227-B800-3E1E54B56D84}" dt="2025-05-19T16:01:04.537" v="1374" actId="5793"/>
          <ac:spMkLst>
            <pc:docMk/>
            <pc:sldMk cId="1200319215" sldId="2142532326"/>
            <ac:spMk id="54" creationId="{36EB57F6-E72F-9ACF-9213-B0054BC70A15}"/>
          </ac:spMkLst>
        </pc:spChg>
      </pc:sldChg>
      <pc:sldChg chg="addSp modSp add mod">
        <pc:chgData name="FLOROS Evangelos" userId="44d40a29-c022-4d96-9e5c-8a491e69239b" providerId="ADAL" clId="{2DB06B71-6625-4227-B800-3E1E54B56D84}" dt="2025-05-20T07:09:45.299" v="1750" actId="1076"/>
        <pc:sldMkLst>
          <pc:docMk/>
          <pc:sldMk cId="3542771331" sldId="2142532327"/>
        </pc:sldMkLst>
        <pc:spChg chg="mod">
          <ac:chgData name="FLOROS Evangelos" userId="44d40a29-c022-4d96-9e5c-8a491e69239b" providerId="ADAL" clId="{2DB06B71-6625-4227-B800-3E1E54B56D84}" dt="2025-05-19T15:43:00.080" v="556" actId="207"/>
          <ac:spMkLst>
            <pc:docMk/>
            <pc:sldMk cId="3542771331" sldId="2142532327"/>
            <ac:spMk id="2" creationId="{21D9EBCB-D0C9-C15D-1A5D-17AA9DA0CCB1}"/>
          </ac:spMkLst>
        </pc:spChg>
        <pc:spChg chg="mod">
          <ac:chgData name="FLOROS Evangelos" userId="44d40a29-c022-4d96-9e5c-8a491e69239b" providerId="ADAL" clId="{2DB06B71-6625-4227-B800-3E1E54B56D84}" dt="2025-05-19T15:42:48.504" v="554" actId="207"/>
          <ac:spMkLst>
            <pc:docMk/>
            <pc:sldMk cId="3542771331" sldId="2142532327"/>
            <ac:spMk id="3" creationId="{DCDCA127-E324-7533-12F2-E6A5DD438592}"/>
          </ac:spMkLst>
        </pc:spChg>
        <pc:spChg chg="mod">
          <ac:chgData name="FLOROS Evangelos" userId="44d40a29-c022-4d96-9e5c-8a491e69239b" providerId="ADAL" clId="{2DB06B71-6625-4227-B800-3E1E54B56D84}" dt="2025-05-19T16:05:19.696" v="1462" actId="6549"/>
          <ac:spMkLst>
            <pc:docMk/>
            <pc:sldMk cId="3542771331" sldId="2142532327"/>
            <ac:spMk id="4" creationId="{7419C8FA-F71D-2E28-2E55-6CA1E723D660}"/>
          </ac:spMkLst>
        </pc:spChg>
        <pc:spChg chg="mod">
          <ac:chgData name="FLOROS Evangelos" userId="44d40a29-c022-4d96-9e5c-8a491e69239b" providerId="ADAL" clId="{2DB06B71-6625-4227-B800-3E1E54B56D84}" dt="2025-05-19T16:17:47.166" v="1700" actId="5793"/>
          <ac:spMkLst>
            <pc:docMk/>
            <pc:sldMk cId="3542771331" sldId="2142532327"/>
            <ac:spMk id="5" creationId="{D0E39AFD-4302-217A-EA35-276249229727}"/>
          </ac:spMkLst>
        </pc:spChg>
        <pc:spChg chg="mod">
          <ac:chgData name="FLOROS Evangelos" userId="44d40a29-c022-4d96-9e5c-8a491e69239b" providerId="ADAL" clId="{2DB06B71-6625-4227-B800-3E1E54B56D84}" dt="2025-05-19T15:43:43.348" v="560" actId="207"/>
          <ac:spMkLst>
            <pc:docMk/>
            <pc:sldMk cId="3542771331" sldId="2142532327"/>
            <ac:spMk id="6" creationId="{F4E945BD-5FB7-1EE6-D5BC-0598BFFA6457}"/>
          </ac:spMkLst>
        </pc:spChg>
        <pc:spChg chg="mod">
          <ac:chgData name="FLOROS Evangelos" userId="44d40a29-c022-4d96-9e5c-8a491e69239b" providerId="ADAL" clId="{2DB06B71-6625-4227-B800-3E1E54B56D84}" dt="2025-05-19T15:43:48.220" v="561" actId="207"/>
          <ac:spMkLst>
            <pc:docMk/>
            <pc:sldMk cId="3542771331" sldId="2142532327"/>
            <ac:spMk id="7" creationId="{CD884664-9ACB-3AFE-1EAF-F5921D74E42C}"/>
          </ac:spMkLst>
        </pc:spChg>
        <pc:spChg chg="mod">
          <ac:chgData name="FLOROS Evangelos" userId="44d40a29-c022-4d96-9e5c-8a491e69239b" providerId="ADAL" clId="{2DB06B71-6625-4227-B800-3E1E54B56D84}" dt="2025-05-19T15:42:04.380" v="531" actId="207"/>
          <ac:spMkLst>
            <pc:docMk/>
            <pc:sldMk cId="3542771331" sldId="2142532327"/>
            <ac:spMk id="8" creationId="{1501BF25-BE9E-D2A2-7E95-73E3777E73A2}"/>
          </ac:spMkLst>
        </pc:spChg>
        <pc:spChg chg="mod">
          <ac:chgData name="FLOROS Evangelos" userId="44d40a29-c022-4d96-9e5c-8a491e69239b" providerId="ADAL" clId="{2DB06B71-6625-4227-B800-3E1E54B56D84}" dt="2025-05-19T16:17:52.389" v="1711" actId="5793"/>
          <ac:spMkLst>
            <pc:docMk/>
            <pc:sldMk cId="3542771331" sldId="2142532327"/>
            <ac:spMk id="9" creationId="{4EA42AED-F10C-B691-638D-ADD2CFC68C42}"/>
          </ac:spMkLst>
        </pc:spChg>
        <pc:spChg chg="mod">
          <ac:chgData name="FLOROS Evangelos" userId="44d40a29-c022-4d96-9e5c-8a491e69239b" providerId="ADAL" clId="{2DB06B71-6625-4227-B800-3E1E54B56D84}" dt="2025-05-19T15:41:51.951" v="529" actId="207"/>
          <ac:spMkLst>
            <pc:docMk/>
            <pc:sldMk cId="3542771331" sldId="2142532327"/>
            <ac:spMk id="10" creationId="{8C916DDE-1778-AB7D-F381-47A626FF7C2C}"/>
          </ac:spMkLst>
        </pc:spChg>
        <pc:spChg chg="mod">
          <ac:chgData name="FLOROS Evangelos" userId="44d40a29-c022-4d96-9e5c-8a491e69239b" providerId="ADAL" clId="{2DB06B71-6625-4227-B800-3E1E54B56D84}" dt="2025-05-19T15:41:46.469" v="528" actId="207"/>
          <ac:spMkLst>
            <pc:docMk/>
            <pc:sldMk cId="3542771331" sldId="2142532327"/>
            <ac:spMk id="11" creationId="{EE7DCE18-FD6C-6A90-5BE9-9CEA8B87DC80}"/>
          </ac:spMkLst>
        </pc:spChg>
        <pc:spChg chg="mod">
          <ac:chgData name="FLOROS Evangelos" userId="44d40a29-c022-4d96-9e5c-8a491e69239b" providerId="ADAL" clId="{2DB06B71-6625-4227-B800-3E1E54B56D84}" dt="2025-05-19T16:18:02.791" v="1733" actId="5793"/>
          <ac:spMkLst>
            <pc:docMk/>
            <pc:sldMk cId="3542771331" sldId="2142532327"/>
            <ac:spMk id="12" creationId="{89C6E9E3-204C-7CAB-5899-7F2F33A6A815}"/>
          </ac:spMkLst>
        </pc:spChg>
        <pc:spChg chg="mod">
          <ac:chgData name="FLOROS Evangelos" userId="44d40a29-c022-4d96-9e5c-8a491e69239b" providerId="ADAL" clId="{2DB06B71-6625-4227-B800-3E1E54B56D84}" dt="2025-05-20T07:05:32.311" v="1741" actId="20577"/>
          <ac:spMkLst>
            <pc:docMk/>
            <pc:sldMk cId="3542771331" sldId="2142532327"/>
            <ac:spMk id="13" creationId="{A990B920-B526-7483-AC9D-9876934EC82C}"/>
          </ac:spMkLst>
        </pc:spChg>
        <pc:spChg chg="mod">
          <ac:chgData name="FLOROS Evangelos" userId="44d40a29-c022-4d96-9e5c-8a491e69239b" providerId="ADAL" clId="{2DB06B71-6625-4227-B800-3E1E54B56D84}" dt="2025-05-19T16:17:57.189" v="1722" actId="5793"/>
          <ac:spMkLst>
            <pc:docMk/>
            <pc:sldMk cId="3542771331" sldId="2142532327"/>
            <ac:spMk id="14" creationId="{4D602FA5-1E76-CA8F-A62B-B7FE16C978CA}"/>
          </ac:spMkLst>
        </pc:spChg>
        <pc:spChg chg="mod">
          <ac:chgData name="FLOROS Evangelos" userId="44d40a29-c022-4d96-9e5c-8a491e69239b" providerId="ADAL" clId="{2DB06B71-6625-4227-B800-3E1E54B56D84}" dt="2025-05-19T16:05:26.128" v="1464" actId="6549"/>
          <ac:spMkLst>
            <pc:docMk/>
            <pc:sldMk cId="3542771331" sldId="2142532327"/>
            <ac:spMk id="15" creationId="{632AECE6-8D9A-147D-3BD3-0DB3C49288C9}"/>
          </ac:spMkLst>
        </pc:spChg>
        <pc:spChg chg="add mod">
          <ac:chgData name="FLOROS Evangelos" userId="44d40a29-c022-4d96-9e5c-8a491e69239b" providerId="ADAL" clId="{2DB06B71-6625-4227-B800-3E1E54B56D84}" dt="2025-05-20T07:09:45.299" v="1750" actId="1076"/>
          <ac:spMkLst>
            <pc:docMk/>
            <pc:sldMk cId="3542771331" sldId="2142532327"/>
            <ac:spMk id="17" creationId="{E5715210-FB6D-7BAA-2C80-D83018CA0C6F}"/>
          </ac:spMkLst>
        </pc:spChg>
      </pc:sldChg>
      <pc:sldChg chg="addSp delSp modSp new del mod setBg modClrScheme setClrOvrMap chgLayout">
        <pc:chgData name="FLOROS Evangelos" userId="44d40a29-c022-4d96-9e5c-8a491e69239b" providerId="ADAL" clId="{2DB06B71-6625-4227-B800-3E1E54B56D84}" dt="2025-05-20T07:44:15.743" v="1814" actId="47"/>
        <pc:sldMkLst>
          <pc:docMk/>
          <pc:sldMk cId="1727676922" sldId="2142532328"/>
        </pc:sldMkLst>
        <pc:spChg chg="del">
          <ac:chgData name="FLOROS Evangelos" userId="44d40a29-c022-4d96-9e5c-8a491e69239b" providerId="ADAL" clId="{2DB06B71-6625-4227-B800-3E1E54B56D84}" dt="2025-05-20T07:41:07.255" v="1775" actId="478"/>
          <ac:spMkLst>
            <pc:docMk/>
            <pc:sldMk cId="1727676922" sldId="2142532328"/>
            <ac:spMk id="2" creationId="{B75E2BC2-C30A-217F-B547-1B1645F84663}"/>
          </ac:spMkLst>
        </pc:spChg>
        <pc:spChg chg="del">
          <ac:chgData name="FLOROS Evangelos" userId="44d40a29-c022-4d96-9e5c-8a491e69239b" providerId="ADAL" clId="{2DB06B71-6625-4227-B800-3E1E54B56D84}" dt="2025-05-20T07:41:05.008" v="1774" actId="478"/>
          <ac:spMkLst>
            <pc:docMk/>
            <pc:sldMk cId="1727676922" sldId="2142532328"/>
            <ac:spMk id="3" creationId="{58A53F94-E46F-9E2A-01CF-59DCC434CDA0}"/>
          </ac:spMkLst>
        </pc:spChg>
        <pc:spChg chg="mod ord modVis">
          <ac:chgData name="FLOROS Evangelos" userId="44d40a29-c022-4d96-9e5c-8a491e69239b" providerId="ADAL" clId="{2DB06B71-6625-4227-B800-3E1E54B56D84}" dt="2025-05-20T07:41:12.909" v="1778" actId="26606"/>
          <ac:spMkLst>
            <pc:docMk/>
            <pc:sldMk cId="1727676922" sldId="2142532328"/>
            <ac:spMk id="4" creationId="{97CB4EC5-486B-EF5A-AF4D-A7E7E50DF85B}"/>
          </ac:spMkLst>
        </pc:spChg>
        <pc:spChg chg="add del mod">
          <ac:chgData name="FLOROS Evangelos" userId="44d40a29-c022-4d96-9e5c-8a491e69239b" providerId="ADAL" clId="{2DB06B71-6625-4227-B800-3E1E54B56D84}" dt="2025-05-20T07:42:40.456" v="1796" actId="26606"/>
          <ac:spMkLst>
            <pc:docMk/>
            <pc:sldMk cId="1727676922" sldId="2142532328"/>
            <ac:spMk id="6" creationId="{6C391770-DC6F-2D59-3290-A205E442BC21}"/>
          </ac:spMkLst>
        </pc:spChg>
        <pc:spChg chg="add del">
          <ac:chgData name="FLOROS Evangelos" userId="44d40a29-c022-4d96-9e5c-8a491e69239b" providerId="ADAL" clId="{2DB06B71-6625-4227-B800-3E1E54B56D84}" dt="2025-05-20T07:43:52.695" v="1804" actId="26606"/>
          <ac:spMkLst>
            <pc:docMk/>
            <pc:sldMk cId="1727676922" sldId="2142532328"/>
            <ac:spMk id="2057" creationId="{9CE0A68D-28EF-49D9-B84B-5DAB38714976}"/>
          </ac:spMkLst>
        </pc:spChg>
        <pc:spChg chg="add del">
          <ac:chgData name="FLOROS Evangelos" userId="44d40a29-c022-4d96-9e5c-8a491e69239b" providerId="ADAL" clId="{2DB06B71-6625-4227-B800-3E1E54B56D84}" dt="2025-05-20T07:43:52.695" v="1804" actId="26606"/>
          <ac:spMkLst>
            <pc:docMk/>
            <pc:sldMk cId="1727676922" sldId="2142532328"/>
            <ac:spMk id="2059" creationId="{1FA0C3DC-24DE-44E3-9D41-CAA5F3B20751}"/>
          </ac:spMkLst>
        </pc:spChg>
        <pc:spChg chg="add del">
          <ac:chgData name="FLOROS Evangelos" userId="44d40a29-c022-4d96-9e5c-8a491e69239b" providerId="ADAL" clId="{2DB06B71-6625-4227-B800-3E1E54B56D84}" dt="2025-05-20T07:43:54.353" v="1806" actId="26606"/>
          <ac:spMkLst>
            <pc:docMk/>
            <pc:sldMk cId="1727676922" sldId="2142532328"/>
            <ac:spMk id="2061" creationId="{9CE0A68D-28EF-49D9-B84B-5DAB38714976}"/>
          </ac:spMkLst>
        </pc:spChg>
        <pc:spChg chg="add del">
          <ac:chgData name="FLOROS Evangelos" userId="44d40a29-c022-4d96-9e5c-8a491e69239b" providerId="ADAL" clId="{2DB06B71-6625-4227-B800-3E1E54B56D84}" dt="2025-05-20T07:43:54.353" v="1806" actId="26606"/>
          <ac:spMkLst>
            <pc:docMk/>
            <pc:sldMk cId="1727676922" sldId="2142532328"/>
            <ac:spMk id="2062" creationId="{1FA0C3DC-24DE-44E3-9D41-CAA5F3B20751}"/>
          </ac:spMkLst>
        </pc:spChg>
        <pc:spChg chg="add del">
          <ac:chgData name="FLOROS Evangelos" userId="44d40a29-c022-4d96-9e5c-8a491e69239b" providerId="ADAL" clId="{2DB06B71-6625-4227-B800-3E1E54B56D84}" dt="2025-05-20T07:43:56.082" v="1808" actId="26606"/>
          <ac:spMkLst>
            <pc:docMk/>
            <pc:sldMk cId="1727676922" sldId="2142532328"/>
            <ac:spMk id="2064" creationId="{9CE0A68D-28EF-49D9-B84B-5DAB38714976}"/>
          </ac:spMkLst>
        </pc:spChg>
        <pc:spChg chg="add del">
          <ac:chgData name="FLOROS Evangelos" userId="44d40a29-c022-4d96-9e5c-8a491e69239b" providerId="ADAL" clId="{2DB06B71-6625-4227-B800-3E1E54B56D84}" dt="2025-05-20T07:43:56.082" v="1808" actId="26606"/>
          <ac:spMkLst>
            <pc:docMk/>
            <pc:sldMk cId="1727676922" sldId="2142532328"/>
            <ac:spMk id="2065" creationId="{1FA0C3DC-24DE-44E3-9D41-CAA5F3B20751}"/>
          </ac:spMkLst>
        </pc:spChg>
        <pc:spChg chg="add del">
          <ac:chgData name="FLOROS Evangelos" userId="44d40a29-c022-4d96-9e5c-8a491e69239b" providerId="ADAL" clId="{2DB06B71-6625-4227-B800-3E1E54B56D84}" dt="2025-05-20T07:43:57.067" v="1810" actId="26606"/>
          <ac:spMkLst>
            <pc:docMk/>
            <pc:sldMk cId="1727676922" sldId="2142532328"/>
            <ac:spMk id="2067" creationId="{9CE0A68D-28EF-49D9-B84B-5DAB38714976}"/>
          </ac:spMkLst>
        </pc:spChg>
        <pc:spChg chg="add del">
          <ac:chgData name="FLOROS Evangelos" userId="44d40a29-c022-4d96-9e5c-8a491e69239b" providerId="ADAL" clId="{2DB06B71-6625-4227-B800-3E1E54B56D84}" dt="2025-05-20T07:43:57.067" v="1810" actId="26606"/>
          <ac:spMkLst>
            <pc:docMk/>
            <pc:sldMk cId="1727676922" sldId="2142532328"/>
            <ac:spMk id="2068" creationId="{1FA0C3DC-24DE-44E3-9D41-CAA5F3B20751}"/>
          </ac:spMkLst>
        </pc:spChg>
        <pc:spChg chg="add del">
          <ac:chgData name="FLOROS Evangelos" userId="44d40a29-c022-4d96-9e5c-8a491e69239b" providerId="ADAL" clId="{2DB06B71-6625-4227-B800-3E1E54B56D84}" dt="2025-05-20T07:43:58.698" v="1812" actId="26606"/>
          <ac:spMkLst>
            <pc:docMk/>
            <pc:sldMk cId="1727676922" sldId="2142532328"/>
            <ac:spMk id="2070" creationId="{B50AB553-2A96-4A92-96F2-93548E096954}"/>
          </ac:spMkLst>
        </pc:spChg>
        <pc:graphicFrameChg chg="add mod modGraphic">
          <ac:chgData name="FLOROS Evangelos" userId="44d40a29-c022-4d96-9e5c-8a491e69239b" providerId="ADAL" clId="{2DB06B71-6625-4227-B800-3E1E54B56D84}" dt="2025-05-20T07:43:58.741" v="1813" actId="26606"/>
          <ac:graphicFrameMkLst>
            <pc:docMk/>
            <pc:sldMk cId="1727676922" sldId="2142532328"/>
            <ac:graphicFrameMk id="2052" creationId="{81FB2251-CF21-B9BF-BFC3-437E6CA06467}"/>
          </ac:graphicFrameMkLst>
        </pc:graphicFrameChg>
        <pc:picChg chg="add mod">
          <ac:chgData name="FLOROS Evangelos" userId="44d40a29-c022-4d96-9e5c-8a491e69239b" providerId="ADAL" clId="{2DB06B71-6625-4227-B800-3E1E54B56D84}" dt="2025-05-20T07:43:58.698" v="1812" actId="26606"/>
          <ac:picMkLst>
            <pc:docMk/>
            <pc:sldMk cId="1727676922" sldId="2142532328"/>
            <ac:picMk id="2050" creationId="{621AD312-F61C-91AF-553D-D10EE6DF11BA}"/>
          </ac:picMkLst>
        </pc:picChg>
      </pc:sldChg>
      <pc:sldChg chg="addSp delSp modSp new del mod">
        <pc:chgData name="FLOROS Evangelos" userId="44d40a29-c022-4d96-9e5c-8a491e69239b" providerId="ADAL" clId="{2DB06B71-6625-4227-B800-3E1E54B56D84}" dt="2025-05-20T07:39:37.344" v="1772" actId="47"/>
        <pc:sldMkLst>
          <pc:docMk/>
          <pc:sldMk cId="1782145220" sldId="2142532328"/>
        </pc:sldMkLst>
        <pc:spChg chg="del">
          <ac:chgData name="FLOROS Evangelos" userId="44d40a29-c022-4d96-9e5c-8a491e69239b" providerId="ADAL" clId="{2DB06B71-6625-4227-B800-3E1E54B56D84}" dt="2025-05-20T07:39:09.994" v="1759" actId="478"/>
          <ac:spMkLst>
            <pc:docMk/>
            <pc:sldMk cId="1782145220" sldId="2142532328"/>
            <ac:spMk id="2" creationId="{D37F259F-6FC7-DF12-C9CD-BD6216982820}"/>
          </ac:spMkLst>
        </pc:spChg>
        <pc:spChg chg="del">
          <ac:chgData name="FLOROS Evangelos" userId="44d40a29-c022-4d96-9e5c-8a491e69239b" providerId="ADAL" clId="{2DB06B71-6625-4227-B800-3E1E54B56D84}" dt="2025-05-20T07:39:12.846" v="1760" actId="478"/>
          <ac:spMkLst>
            <pc:docMk/>
            <pc:sldMk cId="1782145220" sldId="2142532328"/>
            <ac:spMk id="3" creationId="{856246CB-F383-846C-8DFB-2AD71E0DFA70}"/>
          </ac:spMkLst>
        </pc:spChg>
        <pc:spChg chg="add del mod">
          <ac:chgData name="FLOROS Evangelos" userId="44d40a29-c022-4d96-9e5c-8a491e69239b" providerId="ADAL" clId="{2DB06B71-6625-4227-B800-3E1E54B56D84}" dt="2025-05-20T07:39:32.783" v="1771" actId="478"/>
          <ac:spMkLst>
            <pc:docMk/>
            <pc:sldMk cId="1782145220" sldId="2142532328"/>
            <ac:spMk id="6" creationId="{567293DC-7988-CAF8-0FB7-CAA01C20E176}"/>
          </ac:spMkLst>
        </pc:spChg>
      </pc:sldChg>
      <pc:sldChg chg="addSp modSp new del">
        <pc:chgData name="FLOROS Evangelos" userId="44d40a29-c022-4d96-9e5c-8a491e69239b" providerId="ADAL" clId="{2DB06B71-6625-4227-B800-3E1E54B56D84}" dt="2025-05-20T07:38:06.939" v="1757" actId="680"/>
        <pc:sldMkLst>
          <pc:docMk/>
          <pc:sldMk cId="3689912266" sldId="2142532328"/>
        </pc:sldMkLst>
        <pc:spChg chg="add">
          <ac:chgData name="FLOROS Evangelos" userId="44d40a29-c022-4d96-9e5c-8a491e69239b" providerId="ADAL" clId="{2DB06B71-6625-4227-B800-3E1E54B56D84}" dt="2025-05-20T07:37:59.454" v="1752"/>
          <ac:spMkLst>
            <pc:docMk/>
            <pc:sldMk cId="3689912266" sldId="2142532328"/>
            <ac:spMk id="5" creationId="{12626DD6-E96C-D414-8447-933A963CADA1}"/>
          </ac:spMkLst>
        </pc:spChg>
        <pc:spChg chg="add">
          <ac:chgData name="FLOROS Evangelos" userId="44d40a29-c022-4d96-9e5c-8a491e69239b" providerId="ADAL" clId="{2DB06B71-6625-4227-B800-3E1E54B56D84}" dt="2025-05-20T07:37:59.454" v="1752"/>
          <ac:spMkLst>
            <pc:docMk/>
            <pc:sldMk cId="3689912266" sldId="2142532328"/>
            <ac:spMk id="6" creationId="{C396C7F4-31A3-28F6-1744-6C702C394B4A}"/>
          </ac:spMkLst>
        </pc:spChg>
        <pc:spChg chg="add">
          <ac:chgData name="FLOROS Evangelos" userId="44d40a29-c022-4d96-9e5c-8a491e69239b" providerId="ADAL" clId="{2DB06B71-6625-4227-B800-3E1E54B56D84}" dt="2025-05-20T07:37:59.454" v="1752"/>
          <ac:spMkLst>
            <pc:docMk/>
            <pc:sldMk cId="3689912266" sldId="2142532328"/>
            <ac:spMk id="7" creationId="{10550A59-690A-795C-CB3E-4227435F55B6}"/>
          </ac:spMkLst>
        </pc:spChg>
        <pc:spChg chg="add">
          <ac:chgData name="FLOROS Evangelos" userId="44d40a29-c022-4d96-9e5c-8a491e69239b" providerId="ADAL" clId="{2DB06B71-6625-4227-B800-3E1E54B56D84}" dt="2025-05-20T07:37:59.454" v="1752"/>
          <ac:spMkLst>
            <pc:docMk/>
            <pc:sldMk cId="3689912266" sldId="2142532328"/>
            <ac:spMk id="8" creationId="{141B386B-A751-74B3-4A95-688BE9C079B4}"/>
          </ac:spMkLst>
        </pc:spChg>
        <pc:spChg chg="add">
          <ac:chgData name="FLOROS Evangelos" userId="44d40a29-c022-4d96-9e5c-8a491e69239b" providerId="ADAL" clId="{2DB06B71-6625-4227-B800-3E1E54B56D84}" dt="2025-05-20T07:37:59.454" v="1752"/>
          <ac:spMkLst>
            <pc:docMk/>
            <pc:sldMk cId="3689912266" sldId="2142532328"/>
            <ac:spMk id="9" creationId="{B2C1DC8C-C5E8-B20A-3600-ED1079791FC0}"/>
          </ac:spMkLst>
        </pc:spChg>
        <pc:spChg chg="add mod">
          <ac:chgData name="FLOROS Evangelos" userId="44d40a29-c022-4d96-9e5c-8a491e69239b" providerId="ADAL" clId="{2DB06B71-6625-4227-B800-3E1E54B56D84}" dt="2025-05-20T07:38:06.397" v="1756"/>
          <ac:spMkLst>
            <pc:docMk/>
            <pc:sldMk cId="3689912266" sldId="2142532328"/>
            <ac:spMk id="10" creationId="{CA96584B-6C6C-7926-D052-33CE0EE2A1FA}"/>
          </ac:spMkLst>
        </pc:spChg>
        <pc:spChg chg="add mod">
          <ac:chgData name="FLOROS Evangelos" userId="44d40a29-c022-4d96-9e5c-8a491e69239b" providerId="ADAL" clId="{2DB06B71-6625-4227-B800-3E1E54B56D84}" dt="2025-05-20T07:38:06.397" v="1756"/>
          <ac:spMkLst>
            <pc:docMk/>
            <pc:sldMk cId="3689912266" sldId="2142532328"/>
            <ac:spMk id="11" creationId="{6B4BC407-8681-B491-9772-0B798CAE0175}"/>
          </ac:spMkLst>
        </pc:spChg>
        <pc:spChg chg="add mod">
          <ac:chgData name="FLOROS Evangelos" userId="44d40a29-c022-4d96-9e5c-8a491e69239b" providerId="ADAL" clId="{2DB06B71-6625-4227-B800-3E1E54B56D84}" dt="2025-05-20T07:38:06.397" v="1756"/>
          <ac:spMkLst>
            <pc:docMk/>
            <pc:sldMk cId="3689912266" sldId="2142532328"/>
            <ac:spMk id="12" creationId="{B2707327-C56F-6816-1430-1C583D7683EA}"/>
          </ac:spMkLst>
        </pc:spChg>
        <pc:spChg chg="add mod">
          <ac:chgData name="FLOROS Evangelos" userId="44d40a29-c022-4d96-9e5c-8a491e69239b" providerId="ADAL" clId="{2DB06B71-6625-4227-B800-3E1E54B56D84}" dt="2025-05-20T07:38:06.397" v="1756"/>
          <ac:spMkLst>
            <pc:docMk/>
            <pc:sldMk cId="3689912266" sldId="2142532328"/>
            <ac:spMk id="13" creationId="{2B917479-F91D-94B8-4BAB-23E71EEFC1AB}"/>
          </ac:spMkLst>
        </pc:spChg>
        <pc:spChg chg="add mod">
          <ac:chgData name="FLOROS Evangelos" userId="44d40a29-c022-4d96-9e5c-8a491e69239b" providerId="ADAL" clId="{2DB06B71-6625-4227-B800-3E1E54B56D84}" dt="2025-05-20T07:38:06.397" v="1756"/>
          <ac:spMkLst>
            <pc:docMk/>
            <pc:sldMk cId="3689912266" sldId="2142532328"/>
            <ac:spMk id="14" creationId="{EC5D6AF2-000B-14B9-7DBB-BE03F053E97C}"/>
          </ac:spMkLst>
        </pc:spChg>
        <pc:spChg chg="add mod">
          <ac:chgData name="FLOROS Evangelos" userId="44d40a29-c022-4d96-9e5c-8a491e69239b" providerId="ADAL" clId="{2DB06B71-6625-4227-B800-3E1E54B56D84}" dt="2025-05-20T07:38:06.165" v="1755"/>
          <ac:spMkLst>
            <pc:docMk/>
            <pc:sldMk cId="3689912266" sldId="2142532328"/>
            <ac:spMk id="15" creationId="{9CDFC582-667F-1988-BC94-297E76FCC4C8}"/>
          </ac:spMkLst>
        </pc:spChg>
        <pc:spChg chg="add mod">
          <ac:chgData name="FLOROS Evangelos" userId="44d40a29-c022-4d96-9e5c-8a491e69239b" providerId="ADAL" clId="{2DB06B71-6625-4227-B800-3E1E54B56D84}" dt="2025-05-20T07:38:06.165" v="1755"/>
          <ac:spMkLst>
            <pc:docMk/>
            <pc:sldMk cId="3689912266" sldId="2142532328"/>
            <ac:spMk id="16" creationId="{9050677B-14B4-329A-CCD6-831517DCA98B}"/>
          </ac:spMkLst>
        </pc:spChg>
        <pc:spChg chg="add mod">
          <ac:chgData name="FLOROS Evangelos" userId="44d40a29-c022-4d96-9e5c-8a491e69239b" providerId="ADAL" clId="{2DB06B71-6625-4227-B800-3E1E54B56D84}" dt="2025-05-20T07:38:06.165" v="1755"/>
          <ac:spMkLst>
            <pc:docMk/>
            <pc:sldMk cId="3689912266" sldId="2142532328"/>
            <ac:spMk id="17" creationId="{83112C5B-C50E-C9D4-E85C-CACBA0C85555}"/>
          </ac:spMkLst>
        </pc:spChg>
        <pc:spChg chg="add mod">
          <ac:chgData name="FLOROS Evangelos" userId="44d40a29-c022-4d96-9e5c-8a491e69239b" providerId="ADAL" clId="{2DB06B71-6625-4227-B800-3E1E54B56D84}" dt="2025-05-20T07:38:06.165" v="1755"/>
          <ac:spMkLst>
            <pc:docMk/>
            <pc:sldMk cId="3689912266" sldId="2142532328"/>
            <ac:spMk id="18" creationId="{AD5CF489-5E01-E4D7-6F4B-211723CB4284}"/>
          </ac:spMkLst>
        </pc:spChg>
        <pc:spChg chg="add mod">
          <ac:chgData name="FLOROS Evangelos" userId="44d40a29-c022-4d96-9e5c-8a491e69239b" providerId="ADAL" clId="{2DB06B71-6625-4227-B800-3E1E54B56D84}" dt="2025-05-20T07:38:06.165" v="1755"/>
          <ac:spMkLst>
            <pc:docMk/>
            <pc:sldMk cId="3689912266" sldId="2142532328"/>
            <ac:spMk id="19" creationId="{C0F1C91C-FD37-6B1B-DDA5-D56A0225FF01}"/>
          </ac:spMkLst>
        </pc:spChg>
      </pc:sldChg>
      <pc:sldChg chg="del">
        <pc:chgData name="FLOROS Evangelos" userId="44d40a29-c022-4d96-9e5c-8a491e69239b" providerId="ADAL" clId="{2DB06B71-6625-4227-B800-3E1E54B56D84}" dt="2025-05-19T15:32:48.812" v="94" actId="47"/>
        <pc:sldMkLst>
          <pc:docMk/>
          <pc:sldMk cId="2591743832" sldId="2142532339"/>
        </pc:sldMkLst>
      </pc:sldChg>
      <pc:sldChg chg="del">
        <pc:chgData name="FLOROS Evangelos" userId="44d40a29-c022-4d96-9e5c-8a491e69239b" providerId="ADAL" clId="{2DB06B71-6625-4227-B800-3E1E54B56D84}" dt="2025-05-19T15:32:48.812" v="94" actId="47"/>
        <pc:sldMkLst>
          <pc:docMk/>
          <pc:sldMk cId="158103616" sldId="2142532340"/>
        </pc:sldMkLst>
      </pc:sldChg>
      <pc:sldChg chg="del">
        <pc:chgData name="FLOROS Evangelos" userId="44d40a29-c022-4d96-9e5c-8a491e69239b" providerId="ADAL" clId="{2DB06B71-6625-4227-B800-3E1E54B56D84}" dt="2025-05-19T15:32:48.812" v="94" actId="47"/>
        <pc:sldMkLst>
          <pc:docMk/>
          <pc:sldMk cId="3186383705" sldId="2142532341"/>
        </pc:sldMkLst>
      </pc:sldChg>
      <pc:sldMasterChg chg="delSldLayout">
        <pc:chgData name="FLOROS Evangelos" userId="44d40a29-c022-4d96-9e5c-8a491e69239b" providerId="ADAL" clId="{2DB06B71-6625-4227-B800-3E1E54B56D84}" dt="2025-05-19T15:30:33.886" v="30" actId="47"/>
        <pc:sldMasterMkLst>
          <pc:docMk/>
          <pc:sldMasterMk cId="3965919418" sldId="2147483661"/>
        </pc:sldMasterMkLst>
        <pc:sldLayoutChg chg="del">
          <pc:chgData name="FLOROS Evangelos" userId="44d40a29-c022-4d96-9e5c-8a491e69239b" providerId="ADAL" clId="{2DB06B71-6625-4227-B800-3E1E54B56D84}" dt="2025-05-19T15:30:33.886" v="30" actId="47"/>
          <pc:sldLayoutMkLst>
            <pc:docMk/>
            <pc:sldMasterMk cId="3965919418" sldId="2147483661"/>
            <pc:sldLayoutMk cId="2510903444" sldId="2147483702"/>
          </pc:sldLayoutMkLst>
        </pc:sldLayoutChg>
      </pc:sldMasterChg>
      <pc:sldMasterChg chg="del delSldLayout">
        <pc:chgData name="FLOROS Evangelos" userId="44d40a29-c022-4d96-9e5c-8a491e69239b" providerId="ADAL" clId="{2DB06B71-6625-4227-B800-3E1E54B56D84}" dt="2025-05-19T15:32:48.812" v="94" actId="47"/>
        <pc:sldMasterMkLst>
          <pc:docMk/>
          <pc:sldMasterMk cId="2104520632" sldId="2147483703"/>
        </pc:sldMasterMkLst>
        <pc:sldLayoutChg chg="del">
          <pc:chgData name="FLOROS Evangelos" userId="44d40a29-c022-4d96-9e5c-8a491e69239b" providerId="ADAL" clId="{2DB06B71-6625-4227-B800-3E1E54B56D84}" dt="2025-05-19T15:32:48.812" v="94" actId="47"/>
          <pc:sldLayoutMkLst>
            <pc:docMk/>
            <pc:sldMasterMk cId="2104520632" sldId="2147483703"/>
            <pc:sldLayoutMk cId="3514359156" sldId="2147483704"/>
          </pc:sldLayoutMkLst>
        </pc:sldLayoutChg>
        <pc:sldLayoutChg chg="del">
          <pc:chgData name="FLOROS Evangelos" userId="44d40a29-c022-4d96-9e5c-8a491e69239b" providerId="ADAL" clId="{2DB06B71-6625-4227-B800-3E1E54B56D84}" dt="2025-05-19T15:32:48.812" v="94" actId="47"/>
          <pc:sldLayoutMkLst>
            <pc:docMk/>
            <pc:sldMasterMk cId="2104520632" sldId="2147483703"/>
            <pc:sldLayoutMk cId="2000513603" sldId="2147483705"/>
          </pc:sldLayoutMkLst>
        </pc:sldLayoutChg>
        <pc:sldLayoutChg chg="del">
          <pc:chgData name="FLOROS Evangelos" userId="44d40a29-c022-4d96-9e5c-8a491e69239b" providerId="ADAL" clId="{2DB06B71-6625-4227-B800-3E1E54B56D84}" dt="2025-05-19T15:32:48.812" v="94" actId="47"/>
          <pc:sldLayoutMkLst>
            <pc:docMk/>
            <pc:sldMasterMk cId="2104520632" sldId="2147483703"/>
            <pc:sldLayoutMk cId="1264838226" sldId="2147483706"/>
          </pc:sldLayoutMkLst>
        </pc:sldLayoutChg>
        <pc:sldLayoutChg chg="del">
          <pc:chgData name="FLOROS Evangelos" userId="44d40a29-c022-4d96-9e5c-8a491e69239b" providerId="ADAL" clId="{2DB06B71-6625-4227-B800-3E1E54B56D84}" dt="2025-05-19T15:32:48.812" v="94" actId="47"/>
          <pc:sldLayoutMkLst>
            <pc:docMk/>
            <pc:sldMasterMk cId="2104520632" sldId="2147483703"/>
            <pc:sldLayoutMk cId="1961136731" sldId="2147483707"/>
          </pc:sldLayoutMkLst>
        </pc:sldLayoutChg>
        <pc:sldLayoutChg chg="del">
          <pc:chgData name="FLOROS Evangelos" userId="44d40a29-c022-4d96-9e5c-8a491e69239b" providerId="ADAL" clId="{2DB06B71-6625-4227-B800-3E1E54B56D84}" dt="2025-05-19T15:32:48.812" v="94" actId="47"/>
          <pc:sldLayoutMkLst>
            <pc:docMk/>
            <pc:sldMasterMk cId="2104520632" sldId="2147483703"/>
            <pc:sldLayoutMk cId="2720554030" sldId="2147483708"/>
          </pc:sldLayoutMkLst>
        </pc:sldLayoutChg>
        <pc:sldLayoutChg chg="del">
          <pc:chgData name="FLOROS Evangelos" userId="44d40a29-c022-4d96-9e5c-8a491e69239b" providerId="ADAL" clId="{2DB06B71-6625-4227-B800-3E1E54B56D84}" dt="2025-05-19T15:32:48.812" v="94" actId="47"/>
          <pc:sldLayoutMkLst>
            <pc:docMk/>
            <pc:sldMasterMk cId="2104520632" sldId="2147483703"/>
            <pc:sldLayoutMk cId="2169593528" sldId="2147483709"/>
          </pc:sldLayoutMkLst>
        </pc:sldLayoutChg>
        <pc:sldLayoutChg chg="del">
          <pc:chgData name="FLOROS Evangelos" userId="44d40a29-c022-4d96-9e5c-8a491e69239b" providerId="ADAL" clId="{2DB06B71-6625-4227-B800-3E1E54B56D84}" dt="2025-05-19T15:32:48.812" v="94" actId="47"/>
          <pc:sldLayoutMkLst>
            <pc:docMk/>
            <pc:sldMasterMk cId="2104520632" sldId="2147483703"/>
            <pc:sldLayoutMk cId="3071731069" sldId="2147483710"/>
          </pc:sldLayoutMkLst>
        </pc:sldLayoutChg>
        <pc:sldLayoutChg chg="del">
          <pc:chgData name="FLOROS Evangelos" userId="44d40a29-c022-4d96-9e5c-8a491e69239b" providerId="ADAL" clId="{2DB06B71-6625-4227-B800-3E1E54B56D84}" dt="2025-05-19T15:32:48.812" v="94" actId="47"/>
          <pc:sldLayoutMkLst>
            <pc:docMk/>
            <pc:sldMasterMk cId="2104520632" sldId="2147483703"/>
            <pc:sldLayoutMk cId="4232012696" sldId="2147483711"/>
          </pc:sldLayoutMkLst>
        </pc:sldLayoutChg>
        <pc:sldLayoutChg chg="del">
          <pc:chgData name="FLOROS Evangelos" userId="44d40a29-c022-4d96-9e5c-8a491e69239b" providerId="ADAL" clId="{2DB06B71-6625-4227-B800-3E1E54B56D84}" dt="2025-05-19T15:32:48.812" v="94" actId="47"/>
          <pc:sldLayoutMkLst>
            <pc:docMk/>
            <pc:sldMasterMk cId="2104520632" sldId="2147483703"/>
            <pc:sldLayoutMk cId="387865866" sldId="2147483712"/>
          </pc:sldLayoutMkLst>
        </pc:sldLayoutChg>
        <pc:sldLayoutChg chg="del">
          <pc:chgData name="FLOROS Evangelos" userId="44d40a29-c022-4d96-9e5c-8a491e69239b" providerId="ADAL" clId="{2DB06B71-6625-4227-B800-3E1E54B56D84}" dt="2025-05-19T15:32:48.812" v="94" actId="47"/>
          <pc:sldLayoutMkLst>
            <pc:docMk/>
            <pc:sldMasterMk cId="2104520632" sldId="2147483703"/>
            <pc:sldLayoutMk cId="2149319130" sldId="2147483713"/>
          </pc:sldLayoutMkLst>
        </pc:sldLayoutChg>
        <pc:sldLayoutChg chg="del">
          <pc:chgData name="FLOROS Evangelos" userId="44d40a29-c022-4d96-9e5c-8a491e69239b" providerId="ADAL" clId="{2DB06B71-6625-4227-B800-3E1E54B56D84}" dt="2025-05-19T15:32:48.812" v="94" actId="47"/>
          <pc:sldLayoutMkLst>
            <pc:docMk/>
            <pc:sldMasterMk cId="2104520632" sldId="2147483703"/>
            <pc:sldLayoutMk cId="210028136" sldId="214748371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34345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812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3434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462" y="5417847"/>
            <a:ext cx="20726400" cy="2724150"/>
          </a:xfrm>
        </p:spPr>
        <p:txBody>
          <a:bodyPr anchor="t"/>
          <a:lstStyle>
            <a:lvl1pPr algn="l">
              <a:defRPr sz="7200" b="1" cap="none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0462" y="8154151"/>
            <a:ext cx="20726400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69" y="0"/>
            <a:ext cx="1388619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2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32" y="-48517"/>
            <a:ext cx="18303688" cy="18732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401616"/>
            <a:ext cx="21918016" cy="8641160"/>
          </a:xfrm>
        </p:spPr>
        <p:txBody>
          <a:bodyPr/>
          <a:lstStyle>
            <a:lvl1pPr>
              <a:buClrTx/>
              <a:defRPr sz="4800" i="0"/>
            </a:lvl1pPr>
            <a:lvl2pPr>
              <a:buClrTx/>
              <a:defRPr sz="4400" b="0"/>
            </a:lvl2pPr>
            <a:lvl3pPr>
              <a:defRPr sz="4000"/>
            </a:lvl3pPr>
            <a:lvl4pPr>
              <a:buClrTx/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/>
            </a:lvl1pPr>
          </a:lstStyle>
          <a:p>
            <a:pPr>
              <a:defRPr/>
            </a:pPr>
            <a:fld id="{72CDA757-DEC8-431A-8A78-9AF49282729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04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499" y="4313041"/>
            <a:ext cx="19373684" cy="6121526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7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1C28CB"/>
                </a:solidFill>
              </a:defRPr>
            </a:lvl1pPr>
            <a:lvl2pPr marL="12192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2pPr>
            <a:lvl3pPr marL="18288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3pPr>
            <a:lvl4pPr marL="24384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4pPr>
            <a:lvl5pPr marL="3048000" indent="-609600" defTabSz="2438337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Presentation 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88589" y="1354565"/>
            <a:ext cx="19253504" cy="2663159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80000"/>
              </a:lnSpc>
              <a:defRPr sz="9000" spc="-200">
                <a:solidFill>
                  <a:srgbClr val="1C28CB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456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2EDFF1A8-A5C7-7DCC-853F-F24B4C90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03" y="518657"/>
            <a:ext cx="22886878" cy="1295278"/>
          </a:xfrm>
          <a:prstGeom prst="rect">
            <a:avLst/>
          </a:prstGeom>
        </p:spPr>
        <p:txBody>
          <a:bodyPr/>
          <a:lstStyle>
            <a:lvl1pPr>
              <a:defRPr sz="6400"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80908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32" y="-48517"/>
            <a:ext cx="18303688" cy="18732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401616"/>
            <a:ext cx="21918016" cy="8641160"/>
          </a:xfrm>
        </p:spPr>
        <p:txBody>
          <a:bodyPr/>
          <a:lstStyle>
            <a:lvl1pPr>
              <a:buClrTx/>
              <a:defRPr sz="4800" i="0"/>
            </a:lvl1pPr>
            <a:lvl2pPr>
              <a:buClrTx/>
              <a:defRPr sz="4400" b="0"/>
            </a:lvl2pPr>
            <a:lvl3pPr>
              <a:defRPr sz="4000"/>
            </a:lvl3pPr>
            <a:lvl4pPr>
              <a:buClrTx/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993392" y="13076008"/>
            <a:ext cx="384721" cy="379591"/>
          </a:xfrm>
          <a:ln/>
        </p:spPr>
        <p:txBody>
          <a:bodyPr/>
          <a:lstStyle>
            <a:lvl1pPr>
              <a:defRPr baseline="0"/>
            </a:lvl1pPr>
          </a:lstStyle>
          <a:p>
            <a:pPr>
              <a:defRPr/>
            </a:pPr>
            <a:fld id="{72CDA757-DEC8-431A-8A78-9AF49282729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627" y="0"/>
            <a:ext cx="6572754" cy="25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52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462" y="5417847"/>
            <a:ext cx="20726400" cy="2724150"/>
          </a:xfrm>
        </p:spPr>
        <p:txBody>
          <a:bodyPr anchor="t"/>
          <a:lstStyle>
            <a:lvl1pPr algn="l">
              <a:defRPr sz="7200" b="1" cap="none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0462" y="8154151"/>
            <a:ext cx="20726400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69" y="0"/>
            <a:ext cx="1388619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48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32" y="-48517"/>
            <a:ext cx="18303688" cy="18732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401616"/>
            <a:ext cx="21918016" cy="8641160"/>
          </a:xfrm>
        </p:spPr>
        <p:txBody>
          <a:bodyPr/>
          <a:lstStyle>
            <a:lvl1pPr>
              <a:buClrTx/>
              <a:defRPr sz="4800" i="0"/>
            </a:lvl1pPr>
            <a:lvl2pPr>
              <a:buClrTx/>
              <a:defRPr sz="4400" b="0"/>
            </a:lvl2pPr>
            <a:lvl3pPr>
              <a:defRPr sz="4000"/>
            </a:lvl3pPr>
            <a:lvl4pPr>
              <a:buClrTx/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/>
            </a:lvl1pPr>
          </a:lstStyle>
          <a:p>
            <a:pPr>
              <a:defRPr/>
            </a:pPr>
            <a:fld id="{72CDA757-DEC8-431A-8A78-9AF49282729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627" y="0"/>
            <a:ext cx="6572754" cy="25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3070226"/>
            <a:ext cx="10773834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1" y="4349750"/>
            <a:ext cx="10773834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9" y="3070226"/>
            <a:ext cx="10778066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9" y="4349750"/>
            <a:ext cx="10778066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233127" y="664275"/>
            <a:ext cx="17439594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6000" kern="0"/>
              <a:t>Click to edit Master title style</a:t>
            </a:r>
            <a:endParaRPr lang="en-GB" sz="6000" ker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575" y="0"/>
            <a:ext cx="7003806" cy="25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605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25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4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7"/>
            <a:ext cx="13631334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4" y="2870207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09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32" y="-48517"/>
            <a:ext cx="18303688" cy="18732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401616"/>
            <a:ext cx="21918016" cy="8641160"/>
          </a:xfrm>
        </p:spPr>
        <p:txBody>
          <a:bodyPr/>
          <a:lstStyle>
            <a:lvl1pPr>
              <a:buClrTx/>
              <a:defRPr sz="4800" i="0"/>
            </a:lvl1pPr>
            <a:lvl2pPr>
              <a:buClrTx/>
              <a:defRPr sz="4400" b="0"/>
            </a:lvl2pPr>
            <a:lvl3pPr>
              <a:defRPr sz="4000"/>
            </a:lvl3pPr>
            <a:lvl4pPr>
              <a:buClrTx/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/>
            </a:lvl1pPr>
          </a:lstStyle>
          <a:p>
            <a:pPr>
              <a:defRPr/>
            </a:pPr>
            <a:fld id="{72CDA757-DEC8-431A-8A78-9AF49282729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38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4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4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4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953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68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03801" y="2247900"/>
            <a:ext cx="5490634" cy="97948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4" y="2247900"/>
            <a:ext cx="16078200" cy="97948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522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71E4-2CC2-4DD8-85B3-7472DEC982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8EF5-75AE-400B-8789-7B1747EC307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031" y="9"/>
            <a:ext cx="5971006" cy="25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46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32" y="-48517"/>
            <a:ext cx="18303688" cy="18732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401616"/>
            <a:ext cx="21918016" cy="8641160"/>
          </a:xfrm>
        </p:spPr>
        <p:txBody>
          <a:bodyPr/>
          <a:lstStyle>
            <a:lvl1pPr>
              <a:buClrTx/>
              <a:defRPr sz="4800" i="0"/>
            </a:lvl1pPr>
            <a:lvl2pPr>
              <a:buClrTx/>
              <a:defRPr sz="4400" b="0"/>
            </a:lvl2pPr>
            <a:lvl3pPr>
              <a:defRPr sz="4000"/>
            </a:lvl3pPr>
            <a:lvl4pPr>
              <a:buClrTx/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/>
            </a:lvl1pPr>
          </a:lstStyle>
          <a:p>
            <a:pPr>
              <a:defRPr/>
            </a:pPr>
            <a:fld id="{72CDA757-DEC8-431A-8A78-9AF49282729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627" y="0"/>
            <a:ext cx="6572754" cy="25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6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2EDFF1A8-A5C7-7DCC-853F-F24B4C90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03" y="518657"/>
            <a:ext cx="22886878" cy="1295278"/>
          </a:xfrm>
          <a:prstGeom prst="rect">
            <a:avLst/>
          </a:prstGeom>
        </p:spPr>
        <p:txBody>
          <a:bodyPr/>
          <a:lstStyle>
            <a:lvl1pPr>
              <a:defRPr sz="6400"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475211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E058-34CB-4D41-849F-AF7A6EAA5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32135"/>
            <a:ext cx="16256000" cy="1873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0A2B1-7A90-4B53-9E1A-8B32A784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D21B7-B314-438C-91E9-7FF9087DC07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5E353A-6344-4016-B3AF-68E1D4FCB8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9199" y="3600450"/>
            <a:ext cx="21945602" cy="8557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405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462" y="5417849"/>
            <a:ext cx="20726400" cy="2724150"/>
          </a:xfrm>
        </p:spPr>
        <p:txBody>
          <a:bodyPr anchor="t"/>
          <a:lstStyle>
            <a:lvl1pPr algn="l">
              <a:defRPr sz="7200" b="1" cap="none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0462" y="8154153"/>
            <a:ext cx="20726400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71" y="0"/>
            <a:ext cx="1388619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031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32" y="-48515"/>
            <a:ext cx="18303688" cy="18732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401616"/>
            <a:ext cx="21918016" cy="8641160"/>
          </a:xfrm>
        </p:spPr>
        <p:txBody>
          <a:bodyPr/>
          <a:lstStyle>
            <a:lvl1pPr>
              <a:buClrTx/>
              <a:defRPr sz="4800" i="0"/>
            </a:lvl1pPr>
            <a:lvl2pPr>
              <a:buClrTx/>
              <a:defRPr sz="4400" b="0"/>
            </a:lvl2pPr>
            <a:lvl3pPr>
              <a:defRPr sz="4000"/>
            </a:lvl3pPr>
            <a:lvl4pPr>
              <a:buClrTx/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/>
            </a:lvl1pPr>
          </a:lstStyle>
          <a:p>
            <a:pPr>
              <a:defRPr/>
            </a:pPr>
            <a:fld id="{72CDA757-DEC8-431A-8A78-9AF49282729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13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3" y="3070226"/>
            <a:ext cx="10773834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3" y="4349750"/>
            <a:ext cx="10773834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1" y="3070226"/>
            <a:ext cx="10778066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1" y="4349750"/>
            <a:ext cx="10778066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233129" y="664277"/>
            <a:ext cx="17439594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6000" kern="0"/>
              <a:t>Click to edit Master title style</a:t>
            </a:r>
            <a:endParaRPr lang="en-GB" sz="6000" kern="0"/>
          </a:p>
        </p:txBody>
      </p:sp>
    </p:spTree>
    <p:extLst>
      <p:ext uri="{BB962C8B-B14F-4D97-AF65-F5344CB8AC3E}">
        <p14:creationId xmlns:p14="http://schemas.microsoft.com/office/powerpoint/2010/main" val="21883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1" y="3070226"/>
            <a:ext cx="10773834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1" y="4349750"/>
            <a:ext cx="10773834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9" y="3070226"/>
            <a:ext cx="10778066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9" y="4349750"/>
            <a:ext cx="10778066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233127" y="664275"/>
            <a:ext cx="17439594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6000" kern="0"/>
              <a:t>Click to edit Master title style</a:t>
            </a:r>
            <a:endParaRPr lang="en-GB" sz="6000" kern="0"/>
          </a:p>
        </p:txBody>
      </p:sp>
    </p:spTree>
    <p:extLst>
      <p:ext uri="{BB962C8B-B14F-4D97-AF65-F5344CB8AC3E}">
        <p14:creationId xmlns:p14="http://schemas.microsoft.com/office/powerpoint/2010/main" val="4059916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62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5143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4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9" y="546109"/>
            <a:ext cx="13631334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4" y="2870207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4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4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4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64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89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03803" y="2247900"/>
            <a:ext cx="5490634" cy="97948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4" y="2247900"/>
            <a:ext cx="16078200" cy="97948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7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32" y="-48515"/>
            <a:ext cx="18303688" cy="18732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401616"/>
            <a:ext cx="21918016" cy="8641160"/>
          </a:xfrm>
        </p:spPr>
        <p:txBody>
          <a:bodyPr/>
          <a:lstStyle>
            <a:lvl1pPr>
              <a:buClrTx/>
              <a:defRPr sz="4800" i="0"/>
            </a:lvl1pPr>
            <a:lvl2pPr>
              <a:buClrTx/>
              <a:defRPr sz="4400" b="0"/>
            </a:lvl2pPr>
            <a:lvl3pPr>
              <a:defRPr sz="4000"/>
            </a:lvl3pPr>
            <a:lvl4pPr>
              <a:buClrTx/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/>
            </a:lvl1pPr>
          </a:lstStyle>
          <a:p>
            <a:pPr>
              <a:defRPr/>
            </a:pPr>
            <a:fld id="{72CDA757-DEC8-431A-8A78-9AF49282729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53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28500" y="4313043"/>
            <a:ext cx="19373684" cy="6121526"/>
          </a:xfrm>
          <a:prstGeom prst="rect">
            <a:avLst/>
          </a:prstGeom>
        </p:spPr>
        <p:txBody>
          <a:bodyPr lIns="50800" tIns="50800" rIns="50800" bIns="50800"/>
          <a:lstStyle>
            <a:lvl1pPr marL="609600" indent="-609600" defTabSz="2438338">
              <a:lnSpc>
                <a:spcPct val="90000"/>
              </a:lnSpc>
              <a:spcBef>
                <a:spcPts val="4500"/>
              </a:spcBef>
              <a:buSzPct val="123000"/>
              <a:buChar char="•"/>
              <a:defRPr sz="4800">
                <a:solidFill>
                  <a:srgbClr val="1C28CB"/>
                </a:solidFill>
              </a:defRPr>
            </a:lvl1pPr>
            <a:lvl2pPr marL="1219200" indent="-609600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2pPr>
            <a:lvl3pPr marL="1828800" indent="-609600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3pPr>
            <a:lvl4pPr marL="2438400" indent="-609600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4pPr>
            <a:lvl5pPr marL="3048000" indent="-609600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1C28C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Presentation 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88590" y="1354566"/>
            <a:ext cx="19253504" cy="2663160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lnSpc>
                <a:spcPct val="80000"/>
              </a:lnSpc>
              <a:defRPr sz="9000" spc="-200">
                <a:solidFill>
                  <a:srgbClr val="1C28CB"/>
                </a:solidFill>
              </a:defRPr>
            </a:lvl1pPr>
          </a:lstStyle>
          <a:p>
            <a:r>
              <a:t>Title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529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2EDFF1A8-A5C7-7DCC-853F-F24B4C90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105" y="518659"/>
            <a:ext cx="22886878" cy="1295278"/>
          </a:xfrm>
          <a:prstGeom prst="rect">
            <a:avLst/>
          </a:prstGeom>
        </p:spPr>
        <p:txBody>
          <a:bodyPr/>
          <a:lstStyle>
            <a:lvl1pPr>
              <a:defRPr sz="6400" b="1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71644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032" y="-48515"/>
            <a:ext cx="18303688" cy="18732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401616"/>
            <a:ext cx="21918016" cy="8641160"/>
          </a:xfrm>
        </p:spPr>
        <p:txBody>
          <a:bodyPr/>
          <a:lstStyle>
            <a:lvl1pPr>
              <a:buClrTx/>
              <a:defRPr sz="4800" i="0"/>
            </a:lvl1pPr>
            <a:lvl2pPr>
              <a:buClrTx/>
              <a:defRPr sz="4400" b="0"/>
            </a:lvl2pPr>
            <a:lvl3pPr>
              <a:defRPr sz="4000"/>
            </a:lvl3pPr>
            <a:lvl4pPr>
              <a:buClrTx/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993393" y="13076008"/>
            <a:ext cx="384722" cy="379592"/>
          </a:xfrm>
          <a:ln/>
        </p:spPr>
        <p:txBody>
          <a:bodyPr/>
          <a:lstStyle>
            <a:lvl1pPr>
              <a:defRPr baseline="0"/>
            </a:lvl1pPr>
          </a:lstStyle>
          <a:p>
            <a:pPr>
              <a:defRPr/>
            </a:pPr>
            <a:fld id="{72CDA757-DEC8-431A-8A78-9AF49282729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629" y="0"/>
            <a:ext cx="6572754" cy="25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47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636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71E4-2CC2-4DD8-85B3-7472DEC9825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20/05/2025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68EF5-75AE-400B-8789-7B1747EC307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033" y="11"/>
            <a:ext cx="5971006" cy="25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00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4" y="546100"/>
            <a:ext cx="8022168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7"/>
            <a:ext cx="13631334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4" y="2870207"/>
            <a:ext cx="8022168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04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4" y="9601200"/>
            <a:ext cx="146304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4" y="1225550"/>
            <a:ext cx="146304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4" y="10734676"/>
            <a:ext cx="146304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73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57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03801" y="2247900"/>
            <a:ext cx="5490634" cy="97948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4" y="2247900"/>
            <a:ext cx="16078200" cy="97948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22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48834" y="2247907"/>
            <a:ext cx="219456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4775200"/>
            <a:ext cx="21945600" cy="726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Et dolor fragum</a:t>
            </a:r>
            <a:endParaRPr lang="en-GB"/>
          </a:p>
          <a:p>
            <a:pPr lvl="1"/>
            <a:r>
              <a:rPr lang="en-GB"/>
              <a:t>Et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fragum</a:t>
            </a:r>
            <a:endParaRPr lang="en-GB"/>
          </a:p>
          <a:p>
            <a:pPr lvl="2"/>
            <a:r>
              <a:rPr lang="en-GB"/>
              <a:t>- Et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fragum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12490450"/>
            <a:ext cx="568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12490450"/>
            <a:ext cx="772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28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475200" y="12490450"/>
            <a:ext cx="568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91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5" r:id="rId11"/>
    <p:sldLayoutId id="2147483658" r:id="rId12"/>
    <p:sldLayoutId id="2147483660" r:id="rId13"/>
  </p:sldLayoutIdLst>
  <p:hf hdr="0" ftr="0" dt="0"/>
  <p:txStyles>
    <p:titleStyle>
      <a:lvl1pPr marL="717550" indent="-7175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+mj-lt"/>
          <a:ea typeface="+mj-ea"/>
          <a:cs typeface="+mj-cs"/>
        </a:defRPr>
      </a:lvl1pPr>
      <a:lvl2pPr marL="717550" indent="-7175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2pPr>
      <a:lvl3pPr marL="717550" indent="-7175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3pPr>
      <a:lvl4pPr marL="717550" indent="-7175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4pPr>
      <a:lvl5pPr marL="717550" indent="-7175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5pPr>
      <a:lvl6pPr marL="16319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6pPr>
      <a:lvl7pPr marL="25463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7pPr>
      <a:lvl8pPr marL="34607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8pPr>
      <a:lvl9pPr marL="43751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9pPr>
    </p:titleStyle>
    <p:bodyStyle>
      <a:lvl1pPr marL="685800" indent="-6858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4800" i="1">
          <a:solidFill>
            <a:srgbClr val="0F5494"/>
          </a:solidFill>
          <a:latin typeface="+mn-lt"/>
          <a:ea typeface="+mn-ea"/>
          <a:cs typeface="+mn-cs"/>
        </a:defRPr>
      </a:lvl1pPr>
      <a:lvl2pPr marL="1485900" indent="-57150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4000" b="1">
          <a:solidFill>
            <a:srgbClr val="0F5494"/>
          </a:solidFill>
          <a:latin typeface="+mn-lt"/>
        </a:defRPr>
      </a:lvl2pPr>
      <a:lvl3pPr marL="2286000" indent="-4572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0F5494"/>
          </a:solidFill>
          <a:latin typeface="+mn-lt"/>
        </a:defRPr>
      </a:lvl3pPr>
      <a:lvl4pPr marL="3200400" indent="-457200" algn="l" rtl="0" eaLnBrk="1" fontAlgn="base" hangingPunct="1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Arial" charset="0"/>
        </a:defRPr>
      </a:lvl4pPr>
      <a:lvl5pPr marL="4114800" indent="-4572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Arial" charset="0"/>
        </a:defRPr>
      </a:lvl5pPr>
      <a:lvl6pPr marL="5029200" indent="-4572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Arial" charset="0"/>
        </a:defRPr>
      </a:lvl6pPr>
      <a:lvl7pPr marL="5943600" indent="-4572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Arial" charset="0"/>
        </a:defRPr>
      </a:lvl7pPr>
      <a:lvl8pPr marL="6858000" indent="-4572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Arial" charset="0"/>
        </a:defRPr>
      </a:lvl8pPr>
      <a:lvl9pPr marL="7772400" indent="-4572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48834" y="2247907"/>
            <a:ext cx="219456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4775200"/>
            <a:ext cx="21945600" cy="726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Et dolor fragum</a:t>
            </a:r>
            <a:endParaRPr lang="en-GB"/>
          </a:p>
          <a:p>
            <a:pPr lvl="1"/>
            <a:r>
              <a:rPr lang="en-GB"/>
              <a:t>Et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fragum</a:t>
            </a:r>
            <a:endParaRPr lang="en-GB"/>
          </a:p>
          <a:p>
            <a:pPr lvl="2"/>
            <a:r>
              <a:rPr lang="en-GB"/>
              <a:t>- Et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fragum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12490450"/>
            <a:ext cx="568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12490450"/>
            <a:ext cx="772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28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475200" y="12490450"/>
            <a:ext cx="568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6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marL="717550" indent="-7175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+mj-lt"/>
          <a:ea typeface="+mj-ea"/>
          <a:cs typeface="+mj-cs"/>
        </a:defRPr>
      </a:lvl1pPr>
      <a:lvl2pPr marL="717550" indent="-7175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2pPr>
      <a:lvl3pPr marL="717550" indent="-7175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3pPr>
      <a:lvl4pPr marL="717550" indent="-7175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4pPr>
      <a:lvl5pPr marL="717550" indent="-7175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5pPr>
      <a:lvl6pPr marL="16319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6pPr>
      <a:lvl7pPr marL="25463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7pPr>
      <a:lvl8pPr marL="34607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8pPr>
      <a:lvl9pPr marL="43751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9pPr>
    </p:titleStyle>
    <p:bodyStyle>
      <a:lvl1pPr marL="685800" indent="-6858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4800" i="1">
          <a:solidFill>
            <a:srgbClr val="0F5494"/>
          </a:solidFill>
          <a:latin typeface="+mn-lt"/>
          <a:ea typeface="+mn-ea"/>
          <a:cs typeface="+mn-cs"/>
        </a:defRPr>
      </a:lvl1pPr>
      <a:lvl2pPr marL="1485900" indent="-57150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4000" b="1">
          <a:solidFill>
            <a:srgbClr val="0F5494"/>
          </a:solidFill>
          <a:latin typeface="+mn-lt"/>
        </a:defRPr>
      </a:lvl2pPr>
      <a:lvl3pPr marL="2286000" indent="-4572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0F5494"/>
          </a:solidFill>
          <a:latin typeface="+mn-lt"/>
        </a:defRPr>
      </a:lvl3pPr>
      <a:lvl4pPr marL="3200400" indent="-457200" algn="l" rtl="0" eaLnBrk="1" fontAlgn="base" hangingPunct="1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Arial" charset="0"/>
        </a:defRPr>
      </a:lvl4pPr>
      <a:lvl5pPr marL="4114800" indent="-4572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Arial" charset="0"/>
        </a:defRPr>
      </a:lvl5pPr>
      <a:lvl6pPr marL="5029200" indent="-4572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Arial" charset="0"/>
        </a:defRPr>
      </a:lvl6pPr>
      <a:lvl7pPr marL="5943600" indent="-4572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Arial" charset="0"/>
        </a:defRPr>
      </a:lvl7pPr>
      <a:lvl8pPr marL="6858000" indent="-4572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Arial" charset="0"/>
        </a:defRPr>
      </a:lvl8pPr>
      <a:lvl9pPr marL="7772400" indent="-4572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48834" y="2247909"/>
            <a:ext cx="219456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4775200"/>
            <a:ext cx="21945600" cy="726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Et dolor fragum</a:t>
            </a:r>
            <a:endParaRPr lang="en-GB"/>
          </a:p>
          <a:p>
            <a:pPr lvl="1"/>
            <a:r>
              <a:rPr lang="en-GB"/>
              <a:t>Et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fragum</a:t>
            </a:r>
            <a:endParaRPr lang="en-GB"/>
          </a:p>
          <a:p>
            <a:pPr lvl="2"/>
            <a:r>
              <a:rPr lang="en-GB"/>
              <a:t>- Et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fragum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19200" y="12490450"/>
            <a:ext cx="568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12490450"/>
            <a:ext cx="7721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28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475200" y="12490450"/>
            <a:ext cx="568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13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ftr="0" dt="0"/>
  <p:txStyles>
    <p:titleStyle>
      <a:lvl1pPr marL="717550" indent="-7175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+mj-lt"/>
          <a:ea typeface="+mj-ea"/>
          <a:cs typeface="+mj-cs"/>
        </a:defRPr>
      </a:lvl1pPr>
      <a:lvl2pPr marL="717550" indent="-7175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2pPr>
      <a:lvl3pPr marL="717550" indent="-7175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3pPr>
      <a:lvl4pPr marL="717550" indent="-7175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4pPr>
      <a:lvl5pPr marL="717550" indent="-7175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5pPr>
      <a:lvl6pPr marL="16319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6pPr>
      <a:lvl7pPr marL="25463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7pPr>
      <a:lvl8pPr marL="34607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8pPr>
      <a:lvl9pPr marL="4375150" algn="l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0F5494"/>
          </a:solidFill>
          <a:latin typeface="Verdana" pitchFamily="34" charset="0"/>
        </a:defRPr>
      </a:lvl9pPr>
    </p:titleStyle>
    <p:bodyStyle>
      <a:lvl1pPr marL="685800" indent="-6858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4800" i="1">
          <a:solidFill>
            <a:srgbClr val="0F5494"/>
          </a:solidFill>
          <a:latin typeface="+mn-lt"/>
          <a:ea typeface="+mn-ea"/>
          <a:cs typeface="+mn-cs"/>
        </a:defRPr>
      </a:lvl1pPr>
      <a:lvl2pPr marL="1485900" indent="-57150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4000" b="1">
          <a:solidFill>
            <a:srgbClr val="0F5494"/>
          </a:solidFill>
          <a:latin typeface="+mn-lt"/>
        </a:defRPr>
      </a:lvl2pPr>
      <a:lvl3pPr marL="2286000" indent="-4572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0F5494"/>
          </a:solidFill>
          <a:latin typeface="+mn-lt"/>
        </a:defRPr>
      </a:lvl3pPr>
      <a:lvl4pPr marL="3200400" indent="-457200" algn="l" rtl="0" eaLnBrk="1" fontAlgn="base" hangingPunct="1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Arial" charset="0"/>
        </a:defRPr>
      </a:lvl4pPr>
      <a:lvl5pPr marL="4114800" indent="-4572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Arial" charset="0"/>
        </a:defRPr>
      </a:lvl5pPr>
      <a:lvl6pPr marL="5029200" indent="-4572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Arial" charset="0"/>
        </a:defRPr>
      </a:lvl6pPr>
      <a:lvl7pPr marL="5943600" indent="-4572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Arial" charset="0"/>
        </a:defRPr>
      </a:lvl7pPr>
      <a:lvl8pPr marL="6858000" indent="-4572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Arial" charset="0"/>
        </a:defRPr>
      </a:lvl8pPr>
      <a:lvl9pPr marL="7772400" indent="-457200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microsoft.com/office/2007/relationships/hdphoto" Target="../media/hdphoto1.wdp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microsoft.com/office/2007/relationships/hdphoto" Target="../media/hdphoto3.wdp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520" y="10182523"/>
            <a:ext cx="15544800" cy="2724150"/>
          </a:xfrm>
        </p:spPr>
        <p:txBody>
          <a:bodyPr/>
          <a:lstStyle/>
          <a:p>
            <a:pPr algn="ctr"/>
            <a:r>
              <a:rPr lang="en-GB" sz="4800" b="0" dirty="0"/>
              <a:t>May 2025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218" y="5586730"/>
            <a:ext cx="20158364" cy="2999740"/>
          </a:xfrm>
        </p:spPr>
        <p:txBody>
          <a:bodyPr/>
          <a:lstStyle/>
          <a:p>
            <a:pPr algn="ctr"/>
            <a:endParaRPr lang="en-150" sz="4400" b="1" i="0" dirty="0"/>
          </a:p>
          <a:p>
            <a:pPr algn="ctr"/>
            <a:r>
              <a:rPr lang="en-GB" sz="6000" b="1" i="0" dirty="0"/>
              <a:t>AI Factories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800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p of europe with countries/regions&#10;&#10;Description automatically generated">
            <a:extLst>
              <a:ext uri="{FF2B5EF4-FFF2-40B4-BE49-F238E27FC236}">
                <a16:creationId xmlns:a16="http://schemas.microsoft.com/office/drawing/2014/main" id="{3A047509-C5B8-C475-486E-736172838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2338" r="23137" b="4178"/>
          <a:stretch/>
        </p:blipFill>
        <p:spPr>
          <a:xfrm>
            <a:off x="7705125" y="0"/>
            <a:ext cx="16830314" cy="13716000"/>
          </a:xfrm>
          <a:prstGeom prst="rect">
            <a:avLst/>
          </a:prstGeom>
        </p:spPr>
      </p:pic>
      <p:pic>
        <p:nvPicPr>
          <p:cNvPr id="10" name="Graphic 9" descr="Server with solid fill">
            <a:extLst>
              <a:ext uri="{FF2B5EF4-FFF2-40B4-BE49-F238E27FC236}">
                <a16:creationId xmlns:a16="http://schemas.microsoft.com/office/drawing/2014/main" id="{2973FEE1-0CF1-960E-E684-BE0C3B46D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7773" y="7873841"/>
            <a:ext cx="1349594" cy="1349594"/>
          </a:xfrm>
          <a:prstGeom prst="rect">
            <a:avLst/>
          </a:prstGeom>
        </p:spPr>
      </p:pic>
      <p:pic>
        <p:nvPicPr>
          <p:cNvPr id="16" name="Graphic 15" descr="Server with solid fill">
            <a:extLst>
              <a:ext uri="{FF2B5EF4-FFF2-40B4-BE49-F238E27FC236}">
                <a16:creationId xmlns:a16="http://schemas.microsoft.com/office/drawing/2014/main" id="{54231DC7-C684-BCA3-99C7-150B7E6D1D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7773" y="6231583"/>
            <a:ext cx="1349594" cy="1349594"/>
          </a:xfrm>
          <a:prstGeom prst="rect">
            <a:avLst/>
          </a:prstGeom>
        </p:spPr>
      </p:pic>
      <p:pic>
        <p:nvPicPr>
          <p:cNvPr id="20" name="Graphic 19" descr="Server with solid fill">
            <a:extLst>
              <a:ext uri="{FF2B5EF4-FFF2-40B4-BE49-F238E27FC236}">
                <a16:creationId xmlns:a16="http://schemas.microsoft.com/office/drawing/2014/main" id="{BC22295B-EDA3-73B2-00C3-879A68EC69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06364" y="1524626"/>
            <a:ext cx="747804" cy="747804"/>
          </a:xfrm>
          <a:prstGeom prst="rect">
            <a:avLst/>
          </a:prstGeom>
        </p:spPr>
      </p:pic>
      <p:pic>
        <p:nvPicPr>
          <p:cNvPr id="21" name="Graphic 20" descr="Server with solid fill">
            <a:extLst>
              <a:ext uri="{FF2B5EF4-FFF2-40B4-BE49-F238E27FC236}">
                <a16:creationId xmlns:a16="http://schemas.microsoft.com/office/drawing/2014/main" id="{04ADD018-856B-26DA-C1A7-4759FA577F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335534" y="9635946"/>
            <a:ext cx="747804" cy="747804"/>
          </a:xfrm>
          <a:prstGeom prst="rect">
            <a:avLst/>
          </a:prstGeom>
        </p:spPr>
      </p:pic>
      <p:pic>
        <p:nvPicPr>
          <p:cNvPr id="22" name="Graphic 21" descr="Server with solid fill">
            <a:extLst>
              <a:ext uri="{FF2B5EF4-FFF2-40B4-BE49-F238E27FC236}">
                <a16:creationId xmlns:a16="http://schemas.microsoft.com/office/drawing/2014/main" id="{3A282A7E-8DF9-30BB-7A66-88F3A52CB0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78268" y="11209986"/>
            <a:ext cx="747804" cy="747804"/>
          </a:xfrm>
          <a:prstGeom prst="rect">
            <a:avLst/>
          </a:prstGeom>
        </p:spPr>
      </p:pic>
      <p:pic>
        <p:nvPicPr>
          <p:cNvPr id="23" name="Graphic 22" descr="Server with solid fill">
            <a:extLst>
              <a:ext uri="{FF2B5EF4-FFF2-40B4-BE49-F238E27FC236}">
                <a16:creationId xmlns:a16="http://schemas.microsoft.com/office/drawing/2014/main" id="{2F05C577-C926-EF20-A367-2688DABF1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21336" y="10722692"/>
            <a:ext cx="747804" cy="747804"/>
          </a:xfrm>
          <a:prstGeom prst="rect">
            <a:avLst/>
          </a:prstGeom>
        </p:spPr>
      </p:pic>
      <p:pic>
        <p:nvPicPr>
          <p:cNvPr id="25" name="Graphic 24" descr="Server with solid fill">
            <a:extLst>
              <a:ext uri="{FF2B5EF4-FFF2-40B4-BE49-F238E27FC236}">
                <a16:creationId xmlns:a16="http://schemas.microsoft.com/office/drawing/2014/main" id="{9DB1B25B-C85C-5181-6E54-DB83D645D8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00306" y="7398496"/>
            <a:ext cx="747804" cy="747804"/>
          </a:xfrm>
          <a:prstGeom prst="rect">
            <a:avLst/>
          </a:prstGeom>
        </p:spPr>
      </p:pic>
      <p:pic>
        <p:nvPicPr>
          <p:cNvPr id="26" name="Graphic 25" descr="Server with solid fill">
            <a:extLst>
              <a:ext uri="{FF2B5EF4-FFF2-40B4-BE49-F238E27FC236}">
                <a16:creationId xmlns:a16="http://schemas.microsoft.com/office/drawing/2014/main" id="{BBA57A52-9BAF-DCF5-D550-9811C5DA6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700306" y="9144202"/>
            <a:ext cx="747804" cy="747804"/>
          </a:xfrm>
          <a:prstGeom prst="rect">
            <a:avLst/>
          </a:prstGeom>
        </p:spPr>
      </p:pic>
      <p:pic>
        <p:nvPicPr>
          <p:cNvPr id="27" name="Graphic 26" descr="Server with solid fill">
            <a:extLst>
              <a:ext uri="{FF2B5EF4-FFF2-40B4-BE49-F238E27FC236}">
                <a16:creationId xmlns:a16="http://schemas.microsoft.com/office/drawing/2014/main" id="{18EA4587-3C31-E690-FF45-B4B57A30C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2822" y="10031206"/>
            <a:ext cx="747804" cy="747804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CEC34EA-2B6D-29B2-55CB-24C62A96B6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3442" y="900501"/>
            <a:ext cx="13225093" cy="2089150"/>
          </a:xfrm>
        </p:spPr>
        <p:txBody>
          <a:bodyPr/>
          <a:lstStyle/>
          <a:p>
            <a:r>
              <a:rPr lang="en-US" sz="4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Montserrat" panose="00000800000000000000" pitchFamily="50" charset="0"/>
                <a:ea typeface="+mj-ea"/>
                <a:cs typeface="+mj-cs"/>
              </a:rPr>
              <a:t>The EuroHPC Supercomputing Ecosystem</a:t>
            </a:r>
            <a:br>
              <a:rPr lang="en-US" sz="4000" dirty="0">
                <a:solidFill>
                  <a:schemeClr val="accent2"/>
                </a:solidFill>
                <a:latin typeface="Montserrat" panose="00000800000000000000" pitchFamily="50" charset="0"/>
              </a:rPr>
            </a:br>
            <a:r>
              <a:rPr lang="en-US" sz="4000" dirty="0">
                <a:solidFill>
                  <a:schemeClr val="accent2"/>
                </a:solidFill>
                <a:latin typeface="Montserrat" panose="00000800000000000000" pitchFamily="50" charset="0"/>
              </a:rPr>
              <a:t>Supercomputers already available for access</a:t>
            </a:r>
            <a:endParaRPr lang="en-US" sz="4000" dirty="0">
              <a:solidFill>
                <a:schemeClr val="accent1"/>
              </a:solidFill>
              <a:latin typeface="Montserrat" panose="00000800000000000000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74483D-DDDE-9076-1788-4E682148D88E}"/>
              </a:ext>
            </a:extLst>
          </p:cNvPr>
          <p:cNvSpPr txBox="1"/>
          <p:nvPr/>
        </p:nvSpPr>
        <p:spPr>
          <a:xfrm>
            <a:off x="2177366" y="6849850"/>
            <a:ext cx="405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>
              <a:defRPr/>
            </a:pPr>
            <a:r>
              <a:rPr lang="en-US" sz="3600" kern="1200">
                <a:solidFill>
                  <a:srgbClr val="E7E6E6">
                    <a:lumMod val="50000"/>
                  </a:srgbClr>
                </a:solidFill>
                <a:latin typeface="Arial Nova" panose="020B0504020202020204" pitchFamily="34" charset="0"/>
                <a:ea typeface="+mn-ea"/>
                <a:cs typeface="+mn-cs"/>
              </a:rPr>
              <a:t>PRE-EXASCALE</a:t>
            </a:r>
            <a:endParaRPr lang="en-150" sz="3600" kern="1200">
              <a:solidFill>
                <a:srgbClr val="E7E6E6">
                  <a:lumMod val="50000"/>
                </a:srgbClr>
              </a:solidFill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1493A5-BC1D-3A54-7619-AFEE92AC3690}"/>
              </a:ext>
            </a:extLst>
          </p:cNvPr>
          <p:cNvSpPr txBox="1"/>
          <p:nvPr/>
        </p:nvSpPr>
        <p:spPr>
          <a:xfrm>
            <a:off x="2177367" y="8473633"/>
            <a:ext cx="578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>
              <a:defRPr/>
            </a:pPr>
            <a:r>
              <a:rPr lang="en-US" sz="3600" kern="1200">
                <a:solidFill>
                  <a:srgbClr val="E7E6E6">
                    <a:lumMod val="50000"/>
                  </a:srgbClr>
                </a:solidFill>
                <a:latin typeface="Arial Nova" panose="020B0504020202020204" pitchFamily="34" charset="0"/>
                <a:ea typeface="+mn-ea"/>
                <a:cs typeface="+mn-cs"/>
              </a:rPr>
              <a:t>PETASCALE</a:t>
            </a:r>
            <a:endParaRPr lang="en-150" sz="3600" kern="1200">
              <a:solidFill>
                <a:srgbClr val="E7E6E6">
                  <a:lumMod val="50000"/>
                </a:srgbClr>
              </a:solidFill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40" name="Rectángulo 29">
            <a:extLst>
              <a:ext uri="{FF2B5EF4-FFF2-40B4-BE49-F238E27FC236}">
                <a16:creationId xmlns:a16="http://schemas.microsoft.com/office/drawing/2014/main" id="{E8105A7D-E7F8-5E8A-AAC4-B79705CC4267}"/>
              </a:ext>
            </a:extLst>
          </p:cNvPr>
          <p:cNvSpPr/>
          <p:nvPr/>
        </p:nvSpPr>
        <p:spPr>
          <a:xfrm>
            <a:off x="9920403" y="11879800"/>
            <a:ext cx="3093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 hangingPunct="1">
              <a:defRPr/>
            </a:pPr>
            <a:r>
              <a:rPr lang="ca-ES" sz="2400" b="1" kern="1200">
                <a:solidFill>
                  <a:srgbClr val="AC3CC2"/>
                </a:solidFill>
                <a:latin typeface="Arial Nova" panose="020B0504020202020204" pitchFamily="34" charset="0"/>
                <a:ea typeface="+mn-ea"/>
                <a:cs typeface="+mn-cs"/>
              </a:rPr>
              <a:t>MareNostrum 5 (ES)</a:t>
            </a:r>
          </a:p>
        </p:txBody>
      </p:sp>
      <p:sp>
        <p:nvSpPr>
          <p:cNvPr id="41" name="Rectángulo 30">
            <a:extLst>
              <a:ext uri="{FF2B5EF4-FFF2-40B4-BE49-F238E27FC236}">
                <a16:creationId xmlns:a16="http://schemas.microsoft.com/office/drawing/2014/main" id="{FA64AABE-F30B-56B4-801A-D8848D7A816A}"/>
              </a:ext>
            </a:extLst>
          </p:cNvPr>
          <p:cNvSpPr/>
          <p:nvPr/>
        </p:nvSpPr>
        <p:spPr>
          <a:xfrm>
            <a:off x="15242191" y="10336962"/>
            <a:ext cx="1802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 hangingPunct="1">
              <a:defRPr/>
            </a:pPr>
            <a:r>
              <a:rPr lang="ca-ES" sz="2000" b="1" kern="1200">
                <a:solidFill>
                  <a:srgbClr val="AC3CC2"/>
                </a:solidFill>
                <a:latin typeface="Arial Nova" panose="020B0504020202020204" pitchFamily="34" charset="0"/>
                <a:ea typeface="+mn-ea"/>
                <a:cs typeface="+mn-cs"/>
              </a:rPr>
              <a:t>Leonardo (IT)</a:t>
            </a:r>
          </a:p>
        </p:txBody>
      </p:sp>
      <p:sp>
        <p:nvSpPr>
          <p:cNvPr id="42" name="Rectángulo 33">
            <a:extLst>
              <a:ext uri="{FF2B5EF4-FFF2-40B4-BE49-F238E27FC236}">
                <a16:creationId xmlns:a16="http://schemas.microsoft.com/office/drawing/2014/main" id="{801CF5E4-C08E-A58A-23A1-25553315D3BB}"/>
              </a:ext>
            </a:extLst>
          </p:cNvPr>
          <p:cNvSpPr/>
          <p:nvPr/>
        </p:nvSpPr>
        <p:spPr>
          <a:xfrm>
            <a:off x="18166608" y="2219958"/>
            <a:ext cx="145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 hangingPunct="1">
              <a:defRPr/>
            </a:pPr>
            <a:r>
              <a:rPr lang="ca-ES" sz="2400" b="1" kern="1200" err="1">
                <a:solidFill>
                  <a:srgbClr val="AC3CC2"/>
                </a:solidFill>
                <a:latin typeface="Arial Nova" panose="020B0504020202020204" pitchFamily="34" charset="0"/>
                <a:ea typeface="+mn-ea"/>
                <a:cs typeface="+mn-cs"/>
              </a:rPr>
              <a:t>Lumi</a:t>
            </a:r>
            <a:r>
              <a:rPr lang="ca-ES" sz="2400" b="1" kern="1200">
                <a:solidFill>
                  <a:srgbClr val="AC3CC2"/>
                </a:solidFill>
                <a:latin typeface="Arial Nova" panose="020B0504020202020204" pitchFamily="34" charset="0"/>
                <a:ea typeface="+mn-ea"/>
                <a:cs typeface="+mn-cs"/>
              </a:rPr>
              <a:t> (FI)</a:t>
            </a:r>
          </a:p>
        </p:txBody>
      </p:sp>
      <p:sp>
        <p:nvSpPr>
          <p:cNvPr id="45" name="Rectángulo 38">
            <a:extLst>
              <a:ext uri="{FF2B5EF4-FFF2-40B4-BE49-F238E27FC236}">
                <a16:creationId xmlns:a16="http://schemas.microsoft.com/office/drawing/2014/main" id="{980F129C-8D69-B44F-ECD5-2FB5776C7006}"/>
              </a:ext>
            </a:extLst>
          </p:cNvPr>
          <p:cNvSpPr/>
          <p:nvPr/>
        </p:nvSpPr>
        <p:spPr>
          <a:xfrm>
            <a:off x="16873510" y="8730992"/>
            <a:ext cx="1477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 hangingPunct="1">
              <a:defRPr/>
            </a:pPr>
            <a:r>
              <a:rPr lang="en-GB" sz="2400" b="1" kern="1200">
                <a:solidFill>
                  <a:srgbClr val="2A78F3"/>
                </a:solidFill>
                <a:latin typeface="Arial Nova" panose="020B0504020202020204" pitchFamily="34" charset="0"/>
                <a:ea typeface="+mn-ea"/>
                <a:cs typeface="+mn-cs"/>
              </a:rPr>
              <a:t>Vega</a:t>
            </a:r>
            <a:r>
              <a:rPr lang="en-GB" sz="2400" kern="1200">
                <a:solidFill>
                  <a:srgbClr val="2A78F3"/>
                </a:solidFill>
                <a:latin typeface="Arial Nova" panose="020B0504020202020204" pitchFamily="34" charset="0"/>
                <a:ea typeface="+mn-ea"/>
                <a:cs typeface="+mn-cs"/>
              </a:rPr>
              <a:t> (SI)</a:t>
            </a:r>
          </a:p>
        </p:txBody>
      </p:sp>
      <p:sp>
        <p:nvSpPr>
          <p:cNvPr id="46" name="Rectángulo 39">
            <a:extLst>
              <a:ext uri="{FF2B5EF4-FFF2-40B4-BE49-F238E27FC236}">
                <a16:creationId xmlns:a16="http://schemas.microsoft.com/office/drawing/2014/main" id="{E3D4A3B5-DAAA-CA8E-673B-78337F1ACFAA}"/>
              </a:ext>
            </a:extLst>
          </p:cNvPr>
          <p:cNvSpPr/>
          <p:nvPr/>
        </p:nvSpPr>
        <p:spPr>
          <a:xfrm>
            <a:off x="17179926" y="7032124"/>
            <a:ext cx="208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 hangingPunct="1">
              <a:defRPr/>
            </a:pPr>
            <a:r>
              <a:rPr lang="en-GB" sz="2400" b="1" kern="1200">
                <a:solidFill>
                  <a:srgbClr val="2A78F3"/>
                </a:solidFill>
                <a:latin typeface="Arial Nova" panose="020B0504020202020204" pitchFamily="34" charset="0"/>
                <a:ea typeface="+mn-ea"/>
                <a:cs typeface="+mn-cs"/>
              </a:rPr>
              <a:t>Karolina</a:t>
            </a:r>
            <a:r>
              <a:rPr lang="en-GB" sz="2400" kern="1200">
                <a:solidFill>
                  <a:srgbClr val="2A78F3"/>
                </a:solidFill>
                <a:latin typeface="Arial Nova" panose="020B0504020202020204" pitchFamily="34" charset="0"/>
                <a:ea typeface="+mn-ea"/>
                <a:cs typeface="+mn-cs"/>
              </a:rPr>
              <a:t> (CZ)</a:t>
            </a:r>
          </a:p>
        </p:txBody>
      </p:sp>
      <p:sp>
        <p:nvSpPr>
          <p:cNvPr id="47" name="Rectángulo 40">
            <a:extLst>
              <a:ext uri="{FF2B5EF4-FFF2-40B4-BE49-F238E27FC236}">
                <a16:creationId xmlns:a16="http://schemas.microsoft.com/office/drawing/2014/main" id="{38414EEE-19CB-546A-9694-F326985E7B47}"/>
              </a:ext>
            </a:extLst>
          </p:cNvPr>
          <p:cNvSpPr/>
          <p:nvPr/>
        </p:nvSpPr>
        <p:spPr>
          <a:xfrm>
            <a:off x="19489894" y="9573398"/>
            <a:ext cx="2488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 hangingPunct="1">
              <a:defRPr/>
            </a:pPr>
            <a:r>
              <a:rPr lang="en-GB" sz="2400" b="1" kern="1200">
                <a:solidFill>
                  <a:srgbClr val="2A78F3"/>
                </a:solidFill>
                <a:latin typeface="Arial Nova" panose="020B0504020202020204" pitchFamily="34" charset="0"/>
                <a:ea typeface="+mn-ea"/>
                <a:cs typeface="+mn-cs"/>
              </a:rPr>
              <a:t>Discoverer</a:t>
            </a:r>
            <a:r>
              <a:rPr lang="en-GB" sz="2400" kern="1200">
                <a:solidFill>
                  <a:srgbClr val="2A78F3"/>
                </a:solidFill>
                <a:latin typeface="Arial Nova" panose="020B0504020202020204" pitchFamily="34" charset="0"/>
                <a:ea typeface="+mn-ea"/>
                <a:cs typeface="+mn-cs"/>
              </a:rPr>
              <a:t> (BG)</a:t>
            </a:r>
          </a:p>
        </p:txBody>
      </p:sp>
      <p:sp>
        <p:nvSpPr>
          <p:cNvPr id="43" name="Rectángulo 36">
            <a:extLst>
              <a:ext uri="{FF2B5EF4-FFF2-40B4-BE49-F238E27FC236}">
                <a16:creationId xmlns:a16="http://schemas.microsoft.com/office/drawing/2014/main" id="{3463B3BD-243F-FE32-CB96-EBB6438C5648}"/>
              </a:ext>
            </a:extLst>
          </p:cNvPr>
          <p:cNvSpPr/>
          <p:nvPr/>
        </p:nvSpPr>
        <p:spPr>
          <a:xfrm>
            <a:off x="7137061" y="11224274"/>
            <a:ext cx="2306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828800" hangingPunct="1">
              <a:defRPr/>
            </a:pPr>
            <a:r>
              <a:rPr lang="en-GB" sz="2400" b="1" kern="1200">
                <a:solidFill>
                  <a:srgbClr val="2A78F3"/>
                </a:solidFill>
                <a:latin typeface="Arial Nova" panose="020B0504020202020204" pitchFamily="34" charset="0"/>
                <a:ea typeface="+mn-ea"/>
                <a:cs typeface="+mn-cs"/>
              </a:rPr>
              <a:t>Deucalion</a:t>
            </a:r>
            <a:r>
              <a:rPr lang="en-GB" sz="2400" kern="1200">
                <a:solidFill>
                  <a:srgbClr val="2A78F3"/>
                </a:solidFill>
                <a:latin typeface="Arial Nova" panose="020B0504020202020204" pitchFamily="34" charset="0"/>
                <a:ea typeface="+mn-ea"/>
                <a:cs typeface="+mn-cs"/>
              </a:rPr>
              <a:t> (PT)</a:t>
            </a:r>
          </a:p>
        </p:txBody>
      </p:sp>
      <p:pic>
        <p:nvPicPr>
          <p:cNvPr id="2" name="Graphic 1" descr="Server with solid fill">
            <a:extLst>
              <a:ext uri="{FF2B5EF4-FFF2-40B4-BE49-F238E27FC236}">
                <a16:creationId xmlns:a16="http://schemas.microsoft.com/office/drawing/2014/main" id="{30C7B80D-8749-F7E0-6398-555AA886FB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7773" y="4581987"/>
            <a:ext cx="1349594" cy="13495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1D7142-F9C3-CB8D-CC63-140B2CD56396}"/>
              </a:ext>
            </a:extLst>
          </p:cNvPr>
          <p:cNvSpPr txBox="1"/>
          <p:nvPr/>
        </p:nvSpPr>
        <p:spPr>
          <a:xfrm>
            <a:off x="2177366" y="5200255"/>
            <a:ext cx="405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>
              <a:defRPr/>
            </a:pPr>
            <a:r>
              <a:rPr lang="en-US" sz="3600" kern="1200">
                <a:solidFill>
                  <a:srgbClr val="E7E6E6">
                    <a:lumMod val="50000"/>
                  </a:srgbClr>
                </a:solidFill>
                <a:latin typeface="Arial Nova" panose="020B0504020202020204" pitchFamily="34" charset="0"/>
                <a:ea typeface="+mn-ea"/>
                <a:cs typeface="+mn-cs"/>
              </a:rPr>
              <a:t>EXASCALE</a:t>
            </a:r>
            <a:endParaRPr lang="en-150" sz="3600" kern="1200">
              <a:solidFill>
                <a:srgbClr val="E7E6E6">
                  <a:lumMod val="50000"/>
                </a:srgbClr>
              </a:solidFill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4" name="Graphic 3" descr="Server with solid fill">
            <a:extLst>
              <a:ext uri="{FF2B5EF4-FFF2-40B4-BE49-F238E27FC236}">
                <a16:creationId xmlns:a16="http://schemas.microsoft.com/office/drawing/2014/main" id="{633C06B3-7C67-8BC4-3CCB-D3F673B617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86428" y="7489964"/>
            <a:ext cx="747804" cy="747804"/>
          </a:xfrm>
          <a:prstGeom prst="rect">
            <a:avLst/>
          </a:prstGeom>
        </p:spPr>
      </p:pic>
      <p:sp>
        <p:nvSpPr>
          <p:cNvPr id="5" name="Rectángulo 37">
            <a:extLst>
              <a:ext uri="{FF2B5EF4-FFF2-40B4-BE49-F238E27FC236}">
                <a16:creationId xmlns:a16="http://schemas.microsoft.com/office/drawing/2014/main" id="{38A40F9C-D287-E0FC-A8DA-66A3A4069A3B}"/>
              </a:ext>
            </a:extLst>
          </p:cNvPr>
          <p:cNvSpPr/>
          <p:nvPr/>
        </p:nvSpPr>
        <p:spPr>
          <a:xfrm>
            <a:off x="14738308" y="7053914"/>
            <a:ext cx="2126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828800" hangingPunct="1">
              <a:defRPr/>
            </a:pPr>
            <a:r>
              <a:rPr lang="en-GB" sz="2400" b="1" kern="1200">
                <a:solidFill>
                  <a:srgbClr val="FF0000"/>
                </a:solidFill>
                <a:latin typeface="Arial Nova" panose="020B0504020202020204" pitchFamily="34" charset="0"/>
                <a:ea typeface="+mn-ea"/>
                <a:cs typeface="+mn-cs"/>
              </a:rPr>
              <a:t>JUPITER</a:t>
            </a:r>
            <a:r>
              <a:rPr lang="en-GB" sz="2400" kern="1200">
                <a:solidFill>
                  <a:srgbClr val="FF0000"/>
                </a:solidFill>
                <a:latin typeface="Arial Nova" panose="020B0504020202020204" pitchFamily="34" charset="0"/>
                <a:ea typeface="+mn-ea"/>
                <a:cs typeface="+mn-cs"/>
              </a:rPr>
              <a:t> (DE)</a:t>
            </a:r>
          </a:p>
        </p:txBody>
      </p:sp>
      <p:pic>
        <p:nvPicPr>
          <p:cNvPr id="8" name="Graphic 7" descr="Server with solid fill">
            <a:extLst>
              <a:ext uri="{FF2B5EF4-FFF2-40B4-BE49-F238E27FC236}">
                <a16:creationId xmlns:a16="http://schemas.microsoft.com/office/drawing/2014/main" id="{49407828-0C86-7D9C-512E-A541502FFE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715496" y="12372242"/>
            <a:ext cx="747804" cy="747804"/>
          </a:xfrm>
          <a:prstGeom prst="rect">
            <a:avLst/>
          </a:prstGeom>
        </p:spPr>
      </p:pic>
      <p:sp>
        <p:nvSpPr>
          <p:cNvPr id="9" name="Rectángulo 38">
            <a:extLst>
              <a:ext uri="{FF2B5EF4-FFF2-40B4-BE49-F238E27FC236}">
                <a16:creationId xmlns:a16="http://schemas.microsoft.com/office/drawing/2014/main" id="{C25379F4-4736-E467-4D85-B7DD8F8E8B4B}"/>
              </a:ext>
            </a:extLst>
          </p:cNvPr>
          <p:cNvSpPr/>
          <p:nvPr/>
        </p:nvSpPr>
        <p:spPr>
          <a:xfrm>
            <a:off x="20323457" y="12873824"/>
            <a:ext cx="2238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828800" hangingPunct="1">
              <a:defRPr/>
            </a:pPr>
            <a:r>
              <a:rPr lang="en-GB" sz="2400" b="1" kern="1200">
                <a:solidFill>
                  <a:srgbClr val="00CC66"/>
                </a:solidFill>
                <a:latin typeface="Arial Nova" panose="020B0504020202020204" pitchFamily="34" charset="0"/>
                <a:ea typeface="+mn-ea"/>
                <a:cs typeface="+mn-cs"/>
              </a:rPr>
              <a:t>Daedalus </a:t>
            </a:r>
            <a:r>
              <a:rPr lang="en-GB" sz="2400" kern="1200">
                <a:solidFill>
                  <a:srgbClr val="00CC66"/>
                </a:solidFill>
                <a:latin typeface="Arial Nova" panose="020B0504020202020204" pitchFamily="34" charset="0"/>
                <a:ea typeface="+mn-ea"/>
                <a:cs typeface="+mn-cs"/>
              </a:rPr>
              <a:t>(GR)</a:t>
            </a:r>
          </a:p>
        </p:txBody>
      </p:sp>
      <p:pic>
        <p:nvPicPr>
          <p:cNvPr id="11" name="Graphic 10" descr="Server with solid fill">
            <a:extLst>
              <a:ext uri="{FF2B5EF4-FFF2-40B4-BE49-F238E27FC236}">
                <a16:creationId xmlns:a16="http://schemas.microsoft.com/office/drawing/2014/main" id="{BCDBA77A-4F5E-1F91-ECFE-A71D7FCE9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02770" y="7560716"/>
            <a:ext cx="747804" cy="747804"/>
          </a:xfrm>
          <a:prstGeom prst="rect">
            <a:avLst/>
          </a:prstGeom>
        </p:spPr>
      </p:pic>
      <p:sp>
        <p:nvSpPr>
          <p:cNvPr id="12" name="Rectángulo 37">
            <a:extLst>
              <a:ext uri="{FF2B5EF4-FFF2-40B4-BE49-F238E27FC236}">
                <a16:creationId xmlns:a16="http://schemas.microsoft.com/office/drawing/2014/main" id="{75FDF0AC-5444-0408-C048-11C5F48970B6}"/>
              </a:ext>
            </a:extLst>
          </p:cNvPr>
          <p:cNvSpPr/>
          <p:nvPr/>
        </p:nvSpPr>
        <p:spPr>
          <a:xfrm>
            <a:off x="12650832" y="7166178"/>
            <a:ext cx="2198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828800" hangingPunct="1">
              <a:defRPr/>
            </a:pPr>
            <a:r>
              <a:rPr lang="en-GB" sz="2400" b="1" kern="1200">
                <a:solidFill>
                  <a:srgbClr val="2A78F3"/>
                </a:solidFill>
                <a:latin typeface="Arial Nova" panose="020B0504020202020204" pitchFamily="34" charset="0"/>
                <a:ea typeface="+mn-ea"/>
                <a:cs typeface="+mn-cs"/>
              </a:rPr>
              <a:t>MeluXina</a:t>
            </a:r>
            <a:r>
              <a:rPr lang="en-GB" sz="2400" kern="1200">
                <a:solidFill>
                  <a:srgbClr val="2A78F3"/>
                </a:solidFill>
                <a:latin typeface="Arial Nova" panose="020B0504020202020204" pitchFamily="34" charset="0"/>
                <a:ea typeface="+mn-ea"/>
                <a:cs typeface="+mn-cs"/>
              </a:rPr>
              <a:t> (LU)</a:t>
            </a:r>
          </a:p>
        </p:txBody>
      </p:sp>
      <p:pic>
        <p:nvPicPr>
          <p:cNvPr id="31" name="Graphic 30" descr="Server with solid fill">
            <a:extLst>
              <a:ext uri="{FF2B5EF4-FFF2-40B4-BE49-F238E27FC236}">
                <a16:creationId xmlns:a16="http://schemas.microsoft.com/office/drawing/2014/main" id="{E871C39B-E6BE-3F18-FDFF-E8B3842CC5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543174" y="3793238"/>
            <a:ext cx="747804" cy="747804"/>
          </a:xfrm>
          <a:prstGeom prst="rect">
            <a:avLst/>
          </a:prstGeom>
        </p:spPr>
      </p:pic>
      <p:sp>
        <p:nvSpPr>
          <p:cNvPr id="32" name="Rectángulo 37">
            <a:extLst>
              <a:ext uri="{FF2B5EF4-FFF2-40B4-BE49-F238E27FC236}">
                <a16:creationId xmlns:a16="http://schemas.microsoft.com/office/drawing/2014/main" id="{265A2BF9-4CC7-F681-8688-C7225849030D}"/>
              </a:ext>
            </a:extLst>
          </p:cNvPr>
          <p:cNvSpPr/>
          <p:nvPr/>
        </p:nvSpPr>
        <p:spPr>
          <a:xfrm>
            <a:off x="15689177" y="3323198"/>
            <a:ext cx="2294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828800" hangingPunct="1">
              <a:defRPr/>
            </a:pPr>
            <a:r>
              <a:rPr lang="en-GB" sz="2400" b="1" kern="1200">
                <a:solidFill>
                  <a:srgbClr val="00CC66"/>
                </a:solidFill>
                <a:latin typeface="Arial Nova" panose="020B0504020202020204" pitchFamily="34" charset="0"/>
                <a:ea typeface="+mn-ea"/>
                <a:cs typeface="+mn-cs"/>
              </a:rPr>
              <a:t>Arrhenius </a:t>
            </a:r>
            <a:r>
              <a:rPr lang="en-GB" sz="2400" kern="1200">
                <a:solidFill>
                  <a:srgbClr val="00CC66"/>
                </a:solidFill>
                <a:latin typeface="Arial Nova" panose="020B0504020202020204" pitchFamily="34" charset="0"/>
                <a:ea typeface="+mn-ea"/>
                <a:cs typeface="+mn-cs"/>
              </a:rPr>
              <a:t>(SE)</a:t>
            </a:r>
          </a:p>
        </p:txBody>
      </p:sp>
      <p:pic>
        <p:nvPicPr>
          <p:cNvPr id="33" name="Graphic 32" descr="Server with solid fill">
            <a:extLst>
              <a:ext uri="{FF2B5EF4-FFF2-40B4-BE49-F238E27FC236}">
                <a16:creationId xmlns:a16="http://schemas.microsoft.com/office/drawing/2014/main" id="{2E68D135-0FE1-D730-4B93-9C4C800351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7773" y="9662165"/>
            <a:ext cx="1349594" cy="134959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8E2A2CC-2D3D-CEE7-A250-4CEB6538E55D}"/>
              </a:ext>
            </a:extLst>
          </p:cNvPr>
          <p:cNvSpPr txBox="1"/>
          <p:nvPr/>
        </p:nvSpPr>
        <p:spPr>
          <a:xfrm>
            <a:off x="2182270" y="9977364"/>
            <a:ext cx="3096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 hangingPunct="1">
              <a:defRPr/>
            </a:pPr>
            <a:r>
              <a:rPr lang="en-US" sz="3600" kern="1200">
                <a:solidFill>
                  <a:srgbClr val="E7E6E6">
                    <a:lumMod val="50000"/>
                  </a:srgbClr>
                </a:solidFill>
                <a:latin typeface="Arial Nova" panose="020B0504020202020204" pitchFamily="34" charset="0"/>
                <a:ea typeface="+mn-ea"/>
                <a:cs typeface="+mn-cs"/>
              </a:rPr>
              <a:t>MID-RANGE</a:t>
            </a:r>
            <a:endParaRPr lang="en-US" sz="36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 descr="Server with solid fill">
            <a:extLst>
              <a:ext uri="{FF2B5EF4-FFF2-40B4-BE49-F238E27FC236}">
                <a16:creationId xmlns:a16="http://schemas.microsoft.com/office/drawing/2014/main" id="{751306A0-EAD6-DAC3-2C1C-A264BF217A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057164" y="8533310"/>
            <a:ext cx="747804" cy="747804"/>
          </a:xfrm>
          <a:prstGeom prst="rect">
            <a:avLst/>
          </a:prstGeom>
        </p:spPr>
      </p:pic>
      <p:sp>
        <p:nvSpPr>
          <p:cNvPr id="36" name="Rectángulo 37">
            <a:extLst>
              <a:ext uri="{FF2B5EF4-FFF2-40B4-BE49-F238E27FC236}">
                <a16:creationId xmlns:a16="http://schemas.microsoft.com/office/drawing/2014/main" id="{0668F885-763D-D3C3-BB38-24FE9CDB92DF}"/>
              </a:ext>
            </a:extLst>
          </p:cNvPr>
          <p:cNvSpPr/>
          <p:nvPr/>
        </p:nvSpPr>
        <p:spPr>
          <a:xfrm>
            <a:off x="10754804" y="8067924"/>
            <a:ext cx="3031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1828800" hangingPunct="1">
              <a:defRPr/>
            </a:pPr>
            <a:r>
              <a:rPr lang="en-GB" sz="2400" b="1" kern="1200">
                <a:solidFill>
                  <a:srgbClr val="FF0000"/>
                </a:solidFill>
                <a:latin typeface="Arial Nova" panose="020B0504020202020204" pitchFamily="34" charset="0"/>
                <a:ea typeface="+mn-ea"/>
                <a:cs typeface="+mn-cs"/>
              </a:rPr>
              <a:t>Alice </a:t>
            </a:r>
            <a:r>
              <a:rPr lang="en-GB" sz="2400" b="1" kern="1200" err="1">
                <a:solidFill>
                  <a:srgbClr val="FF0000"/>
                </a:solidFill>
                <a:latin typeface="Arial Nova" panose="020B0504020202020204" pitchFamily="34" charset="0"/>
                <a:ea typeface="+mn-ea"/>
                <a:cs typeface="+mn-cs"/>
              </a:rPr>
              <a:t>Recoque</a:t>
            </a:r>
            <a:r>
              <a:rPr lang="en-GB" sz="2400" b="1" kern="1200">
                <a:solidFill>
                  <a:srgbClr val="FF0000"/>
                </a:solidFill>
                <a:latin typeface="Arial Nova" panose="020B0504020202020204" pitchFamily="34" charset="0"/>
                <a:ea typeface="+mn-ea"/>
                <a:cs typeface="+mn-cs"/>
              </a:rPr>
              <a:t> (FR)</a:t>
            </a:r>
          </a:p>
        </p:txBody>
      </p:sp>
      <p:sp>
        <p:nvSpPr>
          <p:cNvPr id="17" name="Callout: Line with Border and Accent Bar 16">
            <a:extLst>
              <a:ext uri="{FF2B5EF4-FFF2-40B4-BE49-F238E27FC236}">
                <a16:creationId xmlns:a16="http://schemas.microsoft.com/office/drawing/2014/main" id="{1012A7AD-D5E3-C62A-57BE-F4C23CBA0FF4}"/>
              </a:ext>
            </a:extLst>
          </p:cNvPr>
          <p:cNvSpPr/>
          <p:nvPr/>
        </p:nvSpPr>
        <p:spPr>
          <a:xfrm>
            <a:off x="20041380" y="1005714"/>
            <a:ext cx="2156058" cy="471924"/>
          </a:xfrm>
          <a:prstGeom prst="accentBorderCallout1">
            <a:avLst/>
          </a:prstGeom>
          <a:solidFill>
            <a:schemeClr val="accent3">
              <a:alpha val="2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Operational</a:t>
            </a:r>
            <a:endParaRPr kumimoji="0" lang="LID4096" sz="2400" b="1" i="0" u="none" strike="noStrike" cap="none" spc="0" normalizeH="0" baseline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8" name="Callout: Line with Border and Accent Bar 17">
            <a:extLst>
              <a:ext uri="{FF2B5EF4-FFF2-40B4-BE49-F238E27FC236}">
                <a16:creationId xmlns:a16="http://schemas.microsoft.com/office/drawing/2014/main" id="{7F258480-8FD2-58F1-B9FF-2587215454AA}"/>
              </a:ext>
            </a:extLst>
          </p:cNvPr>
          <p:cNvSpPr/>
          <p:nvPr/>
        </p:nvSpPr>
        <p:spPr>
          <a:xfrm>
            <a:off x="18786329" y="6406312"/>
            <a:ext cx="2156058" cy="471924"/>
          </a:xfrm>
          <a:prstGeom prst="accentBorderCallout1">
            <a:avLst/>
          </a:prstGeom>
          <a:solidFill>
            <a:schemeClr val="accent3">
              <a:alpha val="2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Operational</a:t>
            </a:r>
            <a:endParaRPr kumimoji="0" lang="LID4096" sz="2400" b="1" i="0" u="none" strike="noStrike" cap="none" spc="0" normalizeH="0" baseline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9" name="Callout: Line with Border and Accent Bar 18">
            <a:extLst>
              <a:ext uri="{FF2B5EF4-FFF2-40B4-BE49-F238E27FC236}">
                <a16:creationId xmlns:a16="http://schemas.microsoft.com/office/drawing/2014/main" id="{3B2AC574-494E-09CF-5EDB-C02B75D874AD}"/>
              </a:ext>
            </a:extLst>
          </p:cNvPr>
          <p:cNvSpPr/>
          <p:nvPr/>
        </p:nvSpPr>
        <p:spPr>
          <a:xfrm>
            <a:off x="21400169" y="8792547"/>
            <a:ext cx="2470672" cy="748923"/>
          </a:xfrm>
          <a:prstGeom prst="accentBorderCallout1">
            <a:avLst/>
          </a:prstGeom>
          <a:solidFill>
            <a:schemeClr val="accent3">
              <a:alpha val="2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Operational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  <a:sym typeface="Helvetica Neue"/>
              </a:rPr>
              <a:t>Recently upgraded</a:t>
            </a:r>
            <a:endParaRPr kumimoji="0" lang="LID4096" sz="180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24" name="Callout: Line with Border and Accent Bar 23">
            <a:extLst>
              <a:ext uri="{FF2B5EF4-FFF2-40B4-BE49-F238E27FC236}">
                <a16:creationId xmlns:a16="http://schemas.microsoft.com/office/drawing/2014/main" id="{7F6DD01A-9295-A662-35B8-82F234D79F28}"/>
              </a:ext>
            </a:extLst>
          </p:cNvPr>
          <p:cNvSpPr/>
          <p:nvPr/>
        </p:nvSpPr>
        <p:spPr>
          <a:xfrm>
            <a:off x="10796069" y="6404379"/>
            <a:ext cx="2156058" cy="471924"/>
          </a:xfrm>
          <a:prstGeom prst="accentBorderCallout1">
            <a:avLst>
              <a:gd name="adj1" fmla="val 59542"/>
              <a:gd name="adj2" fmla="val 105506"/>
              <a:gd name="adj3" fmla="val 137995"/>
              <a:gd name="adj4" fmla="val 156980"/>
            </a:avLst>
          </a:prstGeom>
          <a:solidFill>
            <a:schemeClr val="accent3">
              <a:alpha val="2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Operational</a:t>
            </a:r>
            <a:endParaRPr kumimoji="0" lang="LID4096" sz="2400" b="1" i="0" u="none" strike="noStrike" cap="none" spc="0" normalizeH="0" baseline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7" name="Callout: Line with Border and Accent Bar 36">
            <a:extLst>
              <a:ext uri="{FF2B5EF4-FFF2-40B4-BE49-F238E27FC236}">
                <a16:creationId xmlns:a16="http://schemas.microsoft.com/office/drawing/2014/main" id="{FC1F2183-0E87-B5D3-4073-E4F31EC61CB4}"/>
              </a:ext>
            </a:extLst>
          </p:cNvPr>
          <p:cNvSpPr/>
          <p:nvPr/>
        </p:nvSpPr>
        <p:spPr>
          <a:xfrm>
            <a:off x="18446790" y="8174506"/>
            <a:ext cx="2156058" cy="471924"/>
          </a:xfrm>
          <a:prstGeom prst="accentBorderCallout1">
            <a:avLst/>
          </a:prstGeom>
          <a:solidFill>
            <a:schemeClr val="accent3">
              <a:alpha val="2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Operational</a:t>
            </a:r>
            <a:endParaRPr kumimoji="0" lang="LID4096" sz="2400" b="1" i="0" u="none" strike="noStrike" cap="none" spc="0" normalizeH="0" baseline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8" name="Callout: Line with Border and Accent Bar 37">
            <a:extLst>
              <a:ext uri="{FF2B5EF4-FFF2-40B4-BE49-F238E27FC236}">
                <a16:creationId xmlns:a16="http://schemas.microsoft.com/office/drawing/2014/main" id="{51A55829-7B56-34E5-451A-8404158252F9}"/>
              </a:ext>
            </a:extLst>
          </p:cNvPr>
          <p:cNvSpPr/>
          <p:nvPr/>
        </p:nvSpPr>
        <p:spPr>
          <a:xfrm>
            <a:off x="13284235" y="11570902"/>
            <a:ext cx="2156058" cy="1025922"/>
          </a:xfrm>
          <a:prstGeom prst="accentBorderCallout1">
            <a:avLst>
              <a:gd name="adj1" fmla="val 74839"/>
              <a:gd name="adj2" fmla="val 104390"/>
              <a:gd name="adj3" fmla="val -35369"/>
              <a:gd name="adj4" fmla="val 117917"/>
            </a:avLst>
          </a:prstGeom>
          <a:solidFill>
            <a:schemeClr val="accent3">
              <a:alpha val="2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Operational</a:t>
            </a:r>
          </a:p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  <a:sym typeface="Helvetica Neue"/>
              </a:rPr>
              <a:t>LISA upgrade awarded</a:t>
            </a:r>
            <a:endParaRPr kumimoji="0" lang="LID4096" sz="1800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1" name="Callout: Line with Border and Accent Bar 50">
            <a:extLst>
              <a:ext uri="{FF2B5EF4-FFF2-40B4-BE49-F238E27FC236}">
                <a16:creationId xmlns:a16="http://schemas.microsoft.com/office/drawing/2014/main" id="{C3017EAF-7152-602B-D7B2-9AE69EC49402}"/>
              </a:ext>
            </a:extLst>
          </p:cNvPr>
          <p:cNvSpPr/>
          <p:nvPr/>
        </p:nvSpPr>
        <p:spPr>
          <a:xfrm>
            <a:off x="16035686" y="5712073"/>
            <a:ext cx="3144737" cy="410369"/>
          </a:xfrm>
          <a:prstGeom prst="accentBorderCallout1">
            <a:avLst>
              <a:gd name="adj1" fmla="val 34047"/>
              <a:gd name="adj2" fmla="val -7217"/>
              <a:gd name="adj3" fmla="val 260370"/>
              <a:gd name="adj4" fmla="val -17191"/>
            </a:avLst>
          </a:prstGeom>
          <a:solidFill>
            <a:srgbClr val="FFFF00">
              <a:alpha val="24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  <a:sym typeface="Helvetica Neue"/>
              </a:rPr>
              <a:t>Coming sooner…</a:t>
            </a:r>
            <a:endParaRPr kumimoji="0" lang="LID4096" sz="2000" b="1" i="0" u="none" strike="noStrike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2" name="Callout: Line with Border and Accent Bar 51">
            <a:extLst>
              <a:ext uri="{FF2B5EF4-FFF2-40B4-BE49-F238E27FC236}">
                <a16:creationId xmlns:a16="http://schemas.microsoft.com/office/drawing/2014/main" id="{A546FD84-5B14-05F1-9FCE-5A8C38618995}"/>
              </a:ext>
            </a:extLst>
          </p:cNvPr>
          <p:cNvSpPr/>
          <p:nvPr/>
        </p:nvSpPr>
        <p:spPr>
          <a:xfrm>
            <a:off x="7595560" y="8408598"/>
            <a:ext cx="2470673" cy="379591"/>
          </a:xfrm>
          <a:prstGeom prst="accentBorderCallout1">
            <a:avLst>
              <a:gd name="adj1" fmla="val 49344"/>
              <a:gd name="adj2" fmla="val 104390"/>
              <a:gd name="adj3" fmla="val 10521"/>
              <a:gd name="adj4" fmla="val 131005"/>
            </a:avLst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In procurement</a:t>
            </a:r>
            <a:endParaRPr kumimoji="0" lang="LID4096" sz="18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3" name="Callout: Line with Border and Accent Bar 52">
            <a:extLst>
              <a:ext uri="{FF2B5EF4-FFF2-40B4-BE49-F238E27FC236}">
                <a16:creationId xmlns:a16="http://schemas.microsoft.com/office/drawing/2014/main" id="{BB518D92-E7F0-9C81-ED8A-A94A2296E2C9}"/>
              </a:ext>
            </a:extLst>
          </p:cNvPr>
          <p:cNvSpPr/>
          <p:nvPr/>
        </p:nvSpPr>
        <p:spPr>
          <a:xfrm>
            <a:off x="20940626" y="11992551"/>
            <a:ext cx="2470673" cy="410369"/>
          </a:xfrm>
          <a:prstGeom prst="accentBorderCallout1">
            <a:avLst>
              <a:gd name="adj1" fmla="val 49344"/>
              <a:gd name="adj2" fmla="val -2745"/>
              <a:gd name="adj3" fmla="val 153292"/>
              <a:gd name="adj4" fmla="val -18010"/>
            </a:avLst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Coming soon…</a:t>
            </a:r>
            <a:endParaRPr kumimoji="0" lang="LID4096" sz="20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54" name="Callout: Line with Border and Accent Bar 53">
            <a:extLst>
              <a:ext uri="{FF2B5EF4-FFF2-40B4-BE49-F238E27FC236}">
                <a16:creationId xmlns:a16="http://schemas.microsoft.com/office/drawing/2014/main" id="{36EB57F6-E72F-9ACF-9213-B0054BC70A15}"/>
              </a:ext>
            </a:extLst>
          </p:cNvPr>
          <p:cNvSpPr/>
          <p:nvPr/>
        </p:nvSpPr>
        <p:spPr>
          <a:xfrm>
            <a:off x="12952127" y="3997454"/>
            <a:ext cx="2470673" cy="379591"/>
          </a:xfrm>
          <a:prstGeom prst="accentBorderCallout1">
            <a:avLst>
              <a:gd name="adj1" fmla="val 49344"/>
              <a:gd name="adj2" fmla="val 104390"/>
              <a:gd name="adj3" fmla="val 10521"/>
              <a:gd name="adj4" fmla="val 131005"/>
            </a:avLst>
          </a:prstGeom>
          <a:solidFill>
            <a:schemeClr val="accent6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800" b="1" dirty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rPr>
              <a:t>Coming soon…</a:t>
            </a:r>
            <a:endParaRPr kumimoji="0" lang="LID4096" sz="1800" b="1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7" name="Callout: Line with Border and Accent Bar 6">
            <a:extLst>
              <a:ext uri="{FF2B5EF4-FFF2-40B4-BE49-F238E27FC236}">
                <a16:creationId xmlns:a16="http://schemas.microsoft.com/office/drawing/2014/main" id="{24DEC005-A87B-A95D-0BBA-31EC2CB78E16}"/>
              </a:ext>
            </a:extLst>
          </p:cNvPr>
          <p:cNvSpPr/>
          <p:nvPr/>
        </p:nvSpPr>
        <p:spPr>
          <a:xfrm>
            <a:off x="6286851" y="10017570"/>
            <a:ext cx="2156058" cy="471924"/>
          </a:xfrm>
          <a:prstGeom prst="accentBorderCallout1">
            <a:avLst>
              <a:gd name="adj1" fmla="val 59542"/>
              <a:gd name="adj2" fmla="val 105506"/>
              <a:gd name="adj3" fmla="val 137995"/>
              <a:gd name="adj4" fmla="val 156980"/>
            </a:avLst>
          </a:prstGeom>
          <a:solidFill>
            <a:schemeClr val="accent3">
              <a:alpha val="2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Operational</a:t>
            </a:r>
            <a:endParaRPr kumimoji="0" lang="LID4096" sz="2400" b="1" i="0" u="none" strike="noStrike" cap="none" spc="0" normalizeH="0" baseline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9" name="Callout: Line with Border and Accent Bar 38">
            <a:extLst>
              <a:ext uri="{FF2B5EF4-FFF2-40B4-BE49-F238E27FC236}">
                <a16:creationId xmlns:a16="http://schemas.microsoft.com/office/drawing/2014/main" id="{AD41A130-FAAE-D24E-D598-569AB7C249EA}"/>
              </a:ext>
            </a:extLst>
          </p:cNvPr>
          <p:cNvSpPr/>
          <p:nvPr/>
        </p:nvSpPr>
        <p:spPr>
          <a:xfrm>
            <a:off x="8442909" y="12556808"/>
            <a:ext cx="2156058" cy="471924"/>
          </a:xfrm>
          <a:prstGeom prst="accentBorderCallout1">
            <a:avLst>
              <a:gd name="adj1" fmla="val 74839"/>
              <a:gd name="adj2" fmla="val 104390"/>
              <a:gd name="adj3" fmla="val -35369"/>
              <a:gd name="adj4" fmla="val 117917"/>
            </a:avLst>
          </a:prstGeom>
          <a:solidFill>
            <a:schemeClr val="accent3">
              <a:alpha val="24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Operational</a:t>
            </a:r>
            <a:endParaRPr kumimoji="0" lang="LID4096" sz="2400" b="1" i="0" u="none" strike="noStrike" cap="none" spc="0" normalizeH="0" baseline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0031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4" grpId="0" animBg="1"/>
      <p:bldP spid="37" grpId="0" animBg="1"/>
      <p:bldP spid="38" grpId="0" animBg="1"/>
      <p:bldP spid="51" grpId="0" animBg="1"/>
      <p:bldP spid="52" grpId="0" animBg="1"/>
      <p:bldP spid="53" grpId="0" animBg="1"/>
      <p:bldP spid="54" grpId="0" animBg="1"/>
      <p:bldP spid="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europe with countries/regions&#10;&#10;Description automatically generated">
            <a:extLst>
              <a:ext uri="{FF2B5EF4-FFF2-40B4-BE49-F238E27FC236}">
                <a16:creationId xmlns:a16="http://schemas.microsoft.com/office/drawing/2014/main" id="{737C5441-79BA-4135-DEC4-63CEC5CCA4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22338" r="23137" b="4178"/>
          <a:stretch/>
        </p:blipFill>
        <p:spPr>
          <a:xfrm>
            <a:off x="7668181" y="0"/>
            <a:ext cx="16830314" cy="13716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92F86F-471B-AEDB-3754-5B97D31057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504" y="7842618"/>
            <a:ext cx="4913938" cy="32356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640E3-3AA0-A737-3547-60831D525E9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 defTabSz="1828800" hangingPunct="1">
              <a:defRPr/>
            </a:pPr>
            <a:fld id="{D5F68EF5-75AE-400B-8789-7B1747EC3070}" type="slidenum">
              <a:rPr lang="en-GB" sz="2800" kern="1200">
                <a:latin typeface="Arial" charset="0"/>
              </a:rPr>
              <a:pPr algn="r" defTabSz="1828800" hangingPunct="1">
                <a:defRPr/>
              </a:pPr>
              <a:t>3</a:t>
            </a:fld>
            <a:endParaRPr lang="en-GB" sz="2800" kern="1200"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E9B8A-7106-BEC6-51EB-67C90B05537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490" y="1585675"/>
            <a:ext cx="7211517" cy="54473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Home | Leonardo Pre-exascale Supercomputer">
            <a:extLst>
              <a:ext uri="{FF2B5EF4-FFF2-40B4-BE49-F238E27FC236}">
                <a16:creationId xmlns:a16="http://schemas.microsoft.com/office/drawing/2014/main" id="{EDBBA67F-8FF0-2104-D84C-FEA221180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79424" y="1619902"/>
            <a:ext cx="7457430" cy="54130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DED085-DAE8-4F79-0C3D-976560E4EDDA}"/>
              </a:ext>
            </a:extLst>
          </p:cNvPr>
          <p:cNvSpPr txBox="1"/>
          <p:nvPr/>
        </p:nvSpPr>
        <p:spPr>
          <a:xfrm>
            <a:off x="221490" y="6021931"/>
            <a:ext cx="8697036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Cray EX, Hewlett Packard Enterprise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#5 Top500 (May 2024):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379.7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PFlops (LUMI-G)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  <a:sym typeface="Helvetica Neue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23FE09-6F4F-3BD8-9902-6FF9FEB83918}"/>
              </a:ext>
            </a:extLst>
          </p:cNvPr>
          <p:cNvSpPr txBox="1"/>
          <p:nvPr/>
        </p:nvSpPr>
        <p:spPr>
          <a:xfrm>
            <a:off x="301718" y="1643727"/>
            <a:ext cx="4959178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438338"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  <a:sym typeface="Helvetica Neue"/>
              </a:rPr>
              <a:t>LUMI (CSC) </a:t>
            </a:r>
            <a:b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  <a:sym typeface="Helvetica Neue"/>
              </a:rPr>
            </a:br>
            <a:r>
              <a:rPr lang="en-US" sz="240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  <a:sym typeface="Helvetica Neue"/>
              </a:rPr>
              <a:t>Kayaani</a:t>
            </a: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  <a:sym typeface="Helvetica Neue"/>
              </a:rPr>
              <a:t>, Finland</a:t>
            </a: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+mn-ea"/>
              <a:cs typeface="+mn-cs"/>
              <a:sym typeface="Helvetica Neue"/>
            </a:endParaRPr>
          </a:p>
        </p:txBody>
      </p:sp>
      <p:pic>
        <p:nvPicPr>
          <p:cNvPr id="33" name="Picture 32" descr="A room with many computer servers&#10;&#10;Description automatically generated">
            <a:extLst>
              <a:ext uri="{FF2B5EF4-FFF2-40B4-BE49-F238E27FC236}">
                <a16:creationId xmlns:a16="http://schemas.microsoft.com/office/drawing/2014/main" id="{C0E1743C-B5BD-946E-0032-C5A76D465D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252" y="1641996"/>
            <a:ext cx="8062238" cy="537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2F3D2F-6E3D-9654-4476-B975E7B6B1BD}"/>
              </a:ext>
            </a:extLst>
          </p:cNvPr>
          <p:cNvSpPr txBox="1"/>
          <p:nvPr/>
        </p:nvSpPr>
        <p:spPr>
          <a:xfrm>
            <a:off x="8096880" y="1619902"/>
            <a:ext cx="6722078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438338"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  <a:sym typeface="Helvetica Neue"/>
              </a:rPr>
              <a:t>Leonardo (CINECA) </a:t>
            </a:r>
            <a:b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  <a:sym typeface="Helvetica Neue"/>
              </a:rPr>
            </a:b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  <a:sym typeface="Helvetica Neue"/>
              </a:rPr>
              <a:t>Bologna, Italy</a:t>
            </a: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661F7F-EFF9-2A63-66C3-11035EF79CF1}"/>
              </a:ext>
            </a:extLst>
          </p:cNvPr>
          <p:cNvSpPr txBox="1"/>
          <p:nvPr/>
        </p:nvSpPr>
        <p:spPr>
          <a:xfrm>
            <a:off x="8058982" y="6082748"/>
            <a:ext cx="7457430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Atos BullSequana XH2000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#7 Top500 (May 2024):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241.2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PFlops </a:t>
            </a:r>
            <a:r>
              <a:rPr 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(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BOOSTER)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  <a:sym typeface="Helvetica Neue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  <a:sym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F4D08-C7F8-A099-FFEB-CF7B6F767883}"/>
              </a:ext>
            </a:extLst>
          </p:cNvPr>
          <p:cNvSpPr txBox="1"/>
          <p:nvPr/>
        </p:nvSpPr>
        <p:spPr>
          <a:xfrm>
            <a:off x="15983271" y="1650905"/>
            <a:ext cx="6722078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2438338"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  <a:sym typeface="Helvetica Neue"/>
              </a:rPr>
              <a:t>MareNostrum 5 (BSC) </a:t>
            </a:r>
            <a:b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  <a:sym typeface="Helvetica Neue"/>
              </a:rPr>
            </a:b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  <a:sym typeface="Helvetica Neue"/>
              </a:rPr>
              <a:t>Barcelona, Spain</a:t>
            </a: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ea typeface="+mn-ea"/>
              <a:cs typeface="+mn-cs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D14625-E5D2-64D9-B3B4-4F9FB4AF75AD}"/>
              </a:ext>
            </a:extLst>
          </p:cNvPr>
          <p:cNvSpPr txBox="1"/>
          <p:nvPr/>
        </p:nvSpPr>
        <p:spPr>
          <a:xfrm>
            <a:off x="15967211" y="5837265"/>
            <a:ext cx="8237886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Atos BullSequana XH3000 / Lenovo </a:t>
            </a:r>
            <a:r>
              <a:rPr lang="en-US" sz="240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ThinkSystems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  <a:sym typeface="Helvetica Neue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#8 Top500 (May 2024):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175.3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PFlops 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(GPU Partition)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#22 Top500 (May 2024): 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40.1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 PFlops 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(CPU Partition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  <a:sym typeface="Helvetica Neue"/>
              </a:rPr>
              <a:t>)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  <a:sym typeface="Helvetica Neue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+mn-cs"/>
              <a:sym typeface="Helvetica Neue"/>
            </a:endParaRPr>
          </a:p>
        </p:txBody>
      </p:sp>
      <p:pic>
        <p:nvPicPr>
          <p:cNvPr id="16" name="Picture 2" descr="Vega HPC">
            <a:extLst>
              <a:ext uri="{FF2B5EF4-FFF2-40B4-BE49-F238E27FC236}">
                <a16:creationId xmlns:a16="http://schemas.microsoft.com/office/drawing/2014/main" id="{E64B9D4B-B2EA-F533-2514-855793EC9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3" y="7896254"/>
            <a:ext cx="5909148" cy="3017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Karolina supercomputer">
            <a:extLst>
              <a:ext uri="{FF2B5EF4-FFF2-40B4-BE49-F238E27FC236}">
                <a16:creationId xmlns:a16="http://schemas.microsoft.com/office/drawing/2014/main" id="{98540831-F18F-81FF-A52A-BB76C6CEA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838" y="7812861"/>
            <a:ext cx="5364738" cy="3017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MeluXina supercomputer">
            <a:extLst>
              <a:ext uri="{FF2B5EF4-FFF2-40B4-BE49-F238E27FC236}">
                <a16:creationId xmlns:a16="http://schemas.microsoft.com/office/drawing/2014/main" id="{47B192AE-5962-488B-0E39-50F6D789D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8773" y="9986995"/>
            <a:ext cx="5909146" cy="3017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45DA841-2536-AFB3-4752-EB70F0B8C7E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854" y="10064969"/>
            <a:ext cx="5364738" cy="3016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1076AFA-9C4D-9E67-821F-CEA5C56AAFB8}"/>
              </a:ext>
            </a:extLst>
          </p:cNvPr>
          <p:cNvSpPr txBox="1"/>
          <p:nvPr/>
        </p:nvSpPr>
        <p:spPr>
          <a:xfrm>
            <a:off x="301718" y="8037177"/>
            <a:ext cx="181036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2438338"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</a:defRPr>
            </a:lvl1pPr>
          </a:lstStyle>
          <a:p>
            <a:r>
              <a:rPr lang="en-US">
                <a:sym typeface="Helvetica Neue"/>
              </a:rPr>
              <a:t>Vega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7B0C70-1D41-AC58-931A-96EE454FB0F6}"/>
              </a:ext>
            </a:extLst>
          </p:cNvPr>
          <p:cNvSpPr txBox="1"/>
          <p:nvPr/>
        </p:nvSpPr>
        <p:spPr>
          <a:xfrm>
            <a:off x="10638023" y="7819234"/>
            <a:ext cx="229934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2438338"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</a:defRPr>
            </a:lvl1pPr>
          </a:lstStyle>
          <a:p>
            <a:r>
              <a:rPr lang="en-US">
                <a:sym typeface="Helvetica Neue"/>
              </a:rPr>
              <a:t>Karolina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DFE799-3C77-6D52-D58C-C72F087C9DF6}"/>
              </a:ext>
            </a:extLst>
          </p:cNvPr>
          <p:cNvSpPr txBox="1"/>
          <p:nvPr/>
        </p:nvSpPr>
        <p:spPr>
          <a:xfrm>
            <a:off x="5687799" y="9926178"/>
            <a:ext cx="2485296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2438338"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</a:defRPr>
            </a:lvl1pPr>
          </a:lstStyle>
          <a:p>
            <a:r>
              <a:rPr lang="en-US">
                <a:sym typeface="Helvetica Neue"/>
              </a:rPr>
              <a:t>MeluXina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A9CB76-1303-08F6-221C-29EB22AF93D1}"/>
              </a:ext>
            </a:extLst>
          </p:cNvPr>
          <p:cNvSpPr txBox="1"/>
          <p:nvPr/>
        </p:nvSpPr>
        <p:spPr>
          <a:xfrm>
            <a:off x="15436854" y="10064969"/>
            <a:ext cx="2837956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2438338"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</a:defRPr>
            </a:lvl1pPr>
          </a:lstStyle>
          <a:p>
            <a:r>
              <a:rPr lang="en-US">
                <a:sym typeface="Helvetica Neue"/>
              </a:rPr>
              <a:t>Discoverer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09B277-6030-1D4C-021E-C58CAA8AC346}"/>
              </a:ext>
            </a:extLst>
          </p:cNvPr>
          <p:cNvSpPr txBox="1"/>
          <p:nvPr/>
        </p:nvSpPr>
        <p:spPr>
          <a:xfrm>
            <a:off x="18954504" y="7842618"/>
            <a:ext cx="306134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2438338"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ea typeface="+mn-ea"/>
                <a:cs typeface="+mn-cs"/>
              </a:defRPr>
            </a:lvl1pPr>
          </a:lstStyle>
          <a:p>
            <a:r>
              <a:rPr lang="en-US">
                <a:sym typeface="Helvetica Neue"/>
              </a:rPr>
              <a:t>Deucalion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E56C68-DAF9-95E1-6EE9-8046EC9EF3DA}"/>
              </a:ext>
            </a:extLst>
          </p:cNvPr>
          <p:cNvSpPr txBox="1"/>
          <p:nvPr/>
        </p:nvSpPr>
        <p:spPr>
          <a:xfrm>
            <a:off x="341799" y="10342090"/>
            <a:ext cx="422820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Atos BullSequana XH2000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D2B932-86DD-8EBD-4B36-27F67AE1F228}"/>
              </a:ext>
            </a:extLst>
          </p:cNvPr>
          <p:cNvSpPr txBox="1"/>
          <p:nvPr/>
        </p:nvSpPr>
        <p:spPr>
          <a:xfrm>
            <a:off x="5687799" y="12373633"/>
            <a:ext cx="422820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Atos BullSequana XH2000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383BAB-1608-F688-C128-B09B878D8224}"/>
              </a:ext>
            </a:extLst>
          </p:cNvPr>
          <p:cNvSpPr txBox="1"/>
          <p:nvPr/>
        </p:nvSpPr>
        <p:spPr>
          <a:xfrm>
            <a:off x="15491778" y="12542994"/>
            <a:ext cx="422820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Atos BullSequana XH2000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800368-A550-8AAD-91B1-D9EF97ED203F}"/>
              </a:ext>
            </a:extLst>
          </p:cNvPr>
          <p:cNvSpPr txBox="1"/>
          <p:nvPr/>
        </p:nvSpPr>
        <p:spPr>
          <a:xfrm>
            <a:off x="19295213" y="8519606"/>
            <a:ext cx="4706816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Fujitsu FX700 (Arm) / Atos (x86)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364ACF-39D4-986F-59F5-B44867A73AB8}"/>
              </a:ext>
            </a:extLst>
          </p:cNvPr>
          <p:cNvSpPr txBox="1"/>
          <p:nvPr/>
        </p:nvSpPr>
        <p:spPr>
          <a:xfrm>
            <a:off x="12474921" y="10390580"/>
            <a:ext cx="422820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HPE Apollo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CED375-518C-F571-1F10-90D47F0A2CDE}"/>
              </a:ext>
            </a:extLst>
          </p:cNvPr>
          <p:cNvSpPr txBox="1"/>
          <p:nvPr/>
        </p:nvSpPr>
        <p:spPr>
          <a:xfrm>
            <a:off x="3442022" y="693546"/>
            <a:ext cx="17603687" cy="1098449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 defTabSz="1828800" hangingPunct="1">
              <a:defRPr sz="3600" b="1" kern="1200">
                <a:solidFill>
                  <a:prstClr val="white"/>
                </a:solidFill>
                <a:latin typeface="Verdana"/>
              </a:defRPr>
            </a:lvl1pPr>
          </a:lstStyle>
          <a:p>
            <a:r>
              <a:rPr lang="en-GB" sz="5400">
                <a:sym typeface="Helvetica Neue"/>
              </a:rPr>
              <a:t>EuroHPC systems in numbers</a:t>
            </a:r>
          </a:p>
          <a:p>
            <a:endParaRPr lang="en-GB" sz="5400">
              <a:sym typeface="Helvetica Neue"/>
            </a:endParaRPr>
          </a:p>
          <a:p>
            <a:r>
              <a:rPr lang="en-GB" sz="6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Helvetica Neue"/>
              </a:rPr>
              <a:t>893 PFlops</a:t>
            </a:r>
            <a:r>
              <a:rPr lang="en-GB" sz="5400">
                <a:sym typeface="Helvetica Neue"/>
              </a:rPr>
              <a:t> </a:t>
            </a:r>
          </a:p>
          <a:p>
            <a:r>
              <a:rPr lang="en-GB" sz="5400" b="0">
                <a:sym typeface="Helvetica Neue"/>
              </a:rPr>
              <a:t>Aggregated sustained Linpack performance</a:t>
            </a:r>
          </a:p>
          <a:p>
            <a:endParaRPr lang="en-GB" sz="5400" b="0">
              <a:sym typeface="Helvetica Neue"/>
            </a:endParaRPr>
          </a:p>
          <a:p>
            <a:r>
              <a:rPr lang="en-GB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Helvetica Neue"/>
              </a:rPr>
              <a:t>20</a:t>
            </a:r>
            <a:r>
              <a:rPr lang="en-GB" sz="5400">
                <a:sym typeface="Helvetica Neue"/>
              </a:rPr>
              <a:t> partitions</a:t>
            </a:r>
          </a:p>
          <a:p>
            <a:endParaRPr lang="en-GB" sz="4400">
              <a:sym typeface="Helvetica Neue"/>
            </a:endParaRPr>
          </a:p>
          <a:p>
            <a:r>
              <a:rPr lang="en-GB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Helvetica Neue"/>
              </a:rPr>
              <a:t>15597</a:t>
            </a:r>
            <a:r>
              <a:rPr lang="en-GB" sz="4400" b="0">
                <a:sym typeface="Helvetica Neue"/>
              </a:rPr>
              <a:t> CPU Nodes (AMD/Intel x86 and Fujitsu ARM)</a:t>
            </a:r>
          </a:p>
          <a:p>
            <a:r>
              <a:rPr lang="en-GB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Helvetica Neue"/>
              </a:rPr>
              <a:t>7869</a:t>
            </a:r>
            <a:r>
              <a:rPr lang="en-GB" sz="4400" b="0">
                <a:sym typeface="Helvetica Neue"/>
              </a:rPr>
              <a:t> GPU Nodes</a:t>
            </a:r>
          </a:p>
          <a:p>
            <a:r>
              <a:rPr lang="en-GB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sym typeface="Helvetica Neue"/>
              </a:rPr>
              <a:t>43476</a:t>
            </a:r>
            <a:r>
              <a:rPr lang="en-GB" sz="4400" b="0">
                <a:sym typeface="Helvetica Neue"/>
              </a:rPr>
              <a:t> GPUs (NVidia A100/H100, AMD MI250X)</a:t>
            </a:r>
          </a:p>
          <a:p>
            <a:endParaRPr lang="en-GB" sz="4400" b="0">
              <a:sym typeface="Helvetica Neue"/>
            </a:endParaRPr>
          </a:p>
          <a:p>
            <a:r>
              <a:rPr lang="en-GB" sz="4400" b="0">
                <a:sym typeface="Helvetica Neue"/>
              </a:rPr>
              <a:t>Other: FPGA, Visualisation and Cloud capabilities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6FB9C5A-7FD3-F686-0077-B6C34F9B9D83}"/>
              </a:ext>
            </a:extLst>
          </p:cNvPr>
          <p:cNvSpPr txBox="1">
            <a:spLocks/>
          </p:cNvSpPr>
          <p:nvPr/>
        </p:nvSpPr>
        <p:spPr>
          <a:xfrm>
            <a:off x="665233" y="365503"/>
            <a:ext cx="23457261" cy="1926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8255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0" i="0" u="none" strike="noStrike" cap="none" spc="-200" baseline="0">
                <a:solidFill>
                  <a:srgbClr val="1C28CB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0668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6764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2860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8956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35052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41148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47244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5334000" marR="0" indent="-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36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255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200" b="1" i="0" u="none" strike="noStrike" kern="0" cap="none" spc="-180" normalizeH="0" baseline="0" noProof="0">
                <a:ln>
                  <a:noFill/>
                </a:ln>
                <a:solidFill>
                  <a:srgbClr val="1B09B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Available EuroHPC supercomputers</a:t>
            </a:r>
          </a:p>
        </p:txBody>
      </p:sp>
    </p:spTree>
    <p:extLst>
      <p:ext uri="{BB962C8B-B14F-4D97-AF65-F5344CB8AC3E}">
        <p14:creationId xmlns:p14="http://schemas.microsoft.com/office/powerpoint/2010/main" val="2221907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6CEC34EA-2B6D-29B2-55CB-24C62A96B6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206" y="277125"/>
            <a:ext cx="11286712" cy="2089150"/>
          </a:xfrm>
        </p:spPr>
        <p:txBody>
          <a:bodyPr/>
          <a:lstStyle/>
          <a:p>
            <a:r>
              <a:rPr lang="en-US" sz="5600" dirty="0">
                <a:solidFill>
                  <a:schemeClr val="tx1">
                    <a:lumMod val="60000"/>
                    <a:lumOff val="40000"/>
                  </a:schemeClr>
                </a:solidFill>
                <a:latin typeface="Montserrat" panose="00000800000000000000" pitchFamily="50" charset="0"/>
              </a:rPr>
              <a:t>The EuroHPC AI Factories</a:t>
            </a:r>
            <a:br>
              <a:rPr lang="en-US" sz="5600" dirty="0">
                <a:solidFill>
                  <a:schemeClr val="accent2"/>
                </a:solidFill>
                <a:latin typeface="Montserrat" panose="00000800000000000000" pitchFamily="50" charset="0"/>
              </a:rPr>
            </a:br>
            <a:endParaRPr lang="en-US" sz="5600" dirty="0">
              <a:solidFill>
                <a:schemeClr val="accent1"/>
              </a:solidFill>
              <a:latin typeface="Montserrat" panose="00000800000000000000" pitchFamily="50" charset="0"/>
            </a:endParaRPr>
          </a:p>
        </p:txBody>
      </p:sp>
      <p:pic>
        <p:nvPicPr>
          <p:cNvPr id="1026" name="Picture 2" descr="AI factories map">
            <a:extLst>
              <a:ext uri="{FF2B5EF4-FFF2-40B4-BE49-F238E27FC236}">
                <a16:creationId xmlns:a16="http://schemas.microsoft.com/office/drawing/2014/main" id="{DA83BAF6-4DCE-5B52-7BCE-39A7676F3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796" y="2796"/>
            <a:ext cx="13713204" cy="1371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90B920-B526-7483-AC9D-9876934EC82C}"/>
              </a:ext>
            </a:extLst>
          </p:cNvPr>
          <p:cNvSpPr txBox="1"/>
          <p:nvPr/>
        </p:nvSpPr>
        <p:spPr>
          <a:xfrm>
            <a:off x="206206" y="1723416"/>
            <a:ext cx="10069789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AIFs using existing systems</a:t>
            </a:r>
          </a:p>
          <a:p>
            <a:pPr marL="571500" indent="-571500" defTabSz="1828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JAIF</a:t>
            </a:r>
            <a:r>
              <a:rPr lang="en-US" sz="3200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 (JUPITER)</a:t>
            </a:r>
          </a:p>
          <a:p>
            <a:pPr marL="571500" indent="-571500" defTabSz="1828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AI2F</a:t>
            </a:r>
            <a:r>
              <a:rPr lang="en-US" sz="3200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 (Alice Recoque)</a:t>
            </a:r>
          </a:p>
          <a:p>
            <a:pPr marL="571500" indent="-571500" defTabSz="1828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Pharos</a:t>
            </a:r>
            <a:r>
              <a:rPr lang="en-US" sz="3200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 (Daedalus)</a:t>
            </a:r>
          </a:p>
          <a:p>
            <a:pPr marL="571500" indent="-571500" defTabSz="1828800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3200" kern="1200" dirty="0">
              <a:solidFill>
                <a:srgbClr val="7030A0"/>
              </a:solidFill>
              <a:latin typeface="Verdana" pitchFamily="34" charset="0"/>
              <a:ea typeface="+mn-ea"/>
              <a:cs typeface="+mn-cs"/>
            </a:endParaRPr>
          </a:p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AIFs temporarily offering existing systems</a:t>
            </a:r>
          </a:p>
          <a:p>
            <a:pPr marL="457200" indent="-457200" defTabSz="1828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BSC</a:t>
            </a:r>
            <a:r>
              <a:rPr lang="en-US" sz="3200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 (MN5… waiting for MN5 upgrade)</a:t>
            </a:r>
          </a:p>
          <a:p>
            <a:pPr marL="457200" indent="-457200" defTabSz="1828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IT4LIA</a:t>
            </a:r>
            <a:r>
              <a:rPr lang="en-US" sz="3200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 (Leonardo</a:t>
            </a:r>
            <a:r>
              <a:rPr lang="el-GR" sz="3200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/</a:t>
            </a:r>
            <a:r>
              <a:rPr lang="en-GB" sz="3200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LISA</a:t>
            </a:r>
            <a:r>
              <a:rPr lang="en-US" sz="3200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… waiting for Leonardo-AI)</a:t>
            </a:r>
          </a:p>
          <a:p>
            <a:pPr marL="457200" indent="-457200" defTabSz="1828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LUMI AIF </a:t>
            </a:r>
            <a:r>
              <a:rPr lang="en-US" sz="3200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(LUMI.. waiting for LUMI-AI)</a:t>
            </a:r>
          </a:p>
          <a:p>
            <a:pPr marL="457200" indent="-457200" defTabSz="1828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LuxProvide</a:t>
            </a:r>
            <a:r>
              <a:rPr lang="en-US" sz="3200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 (MeluXina… waiting for MeluXina-AI)</a:t>
            </a:r>
          </a:p>
          <a:p>
            <a:pPr marL="457200" indent="-457200" defTabSz="1828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1200" dirty="0">
                <a:solidFill>
                  <a:srgbClr val="7030A0"/>
                </a:solidFill>
                <a:latin typeface="Verdana" pitchFamily="34" charset="0"/>
              </a:rPr>
              <a:t>BRAIN++ </a:t>
            </a:r>
            <a:r>
              <a:rPr lang="en-US" sz="3200" kern="1200" dirty="0">
                <a:solidFill>
                  <a:srgbClr val="7030A0"/>
                </a:solidFill>
                <a:latin typeface="Verdana" pitchFamily="34" charset="0"/>
              </a:rPr>
              <a:t>(Discoverer+… waiting for Discoverer++)</a:t>
            </a:r>
          </a:p>
          <a:p>
            <a:pPr marL="457200" indent="-457200" defTabSz="1828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1200" dirty="0">
                <a:solidFill>
                  <a:srgbClr val="7030A0"/>
                </a:solidFill>
                <a:latin typeface="Verdana" pitchFamily="34" charset="0"/>
              </a:rPr>
              <a:t>SLAIF</a:t>
            </a:r>
            <a:r>
              <a:rPr lang="en-US" sz="3200" kern="1200" dirty="0">
                <a:solidFill>
                  <a:srgbClr val="7030A0"/>
                </a:solidFill>
                <a:latin typeface="Verdana" pitchFamily="34" charset="0"/>
              </a:rPr>
              <a:t> (Vega… waiting for Vega-AI)</a:t>
            </a:r>
          </a:p>
          <a:p>
            <a:pPr marL="457200" indent="-457200" defTabSz="1828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3200" kern="1200" dirty="0">
              <a:solidFill>
                <a:srgbClr val="7030A0"/>
              </a:solidFill>
              <a:latin typeface="Verdana" pitchFamily="34" charset="0"/>
              <a:ea typeface="+mn-ea"/>
              <a:cs typeface="+mn-cs"/>
            </a:endParaRPr>
          </a:p>
          <a:p>
            <a:pPr marL="571500" indent="-571500" defTabSz="1828800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3200" kern="1200" dirty="0">
              <a:solidFill>
                <a:srgbClr val="7030A0"/>
              </a:solidFill>
              <a:latin typeface="Verdana" pitchFamily="34" charset="0"/>
              <a:ea typeface="+mn-ea"/>
              <a:cs typeface="+mn-cs"/>
            </a:endParaRPr>
          </a:p>
          <a:p>
            <a:pPr defTabSz="1828800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AIFs with upcoming new systems</a:t>
            </a:r>
          </a:p>
          <a:p>
            <a:pPr marL="571500" indent="-571500" defTabSz="1828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1200" dirty="0" err="1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HammerHAI</a:t>
            </a:r>
            <a:r>
              <a:rPr lang="en-US" sz="3200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el-GR" sz="3200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|</a:t>
            </a:r>
            <a:r>
              <a:rPr lang="en-US" sz="3200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 HLRS, Stuttgart</a:t>
            </a:r>
          </a:p>
          <a:p>
            <a:pPr marL="571500" indent="-571500" defTabSz="1828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PIAST AIF </a:t>
            </a:r>
            <a:r>
              <a:rPr lang="el-GR" sz="3200" kern="1200" dirty="0">
                <a:solidFill>
                  <a:srgbClr val="7030A0"/>
                </a:solidFill>
                <a:latin typeface="Verdana" pitchFamily="34" charset="0"/>
              </a:rPr>
              <a:t>|</a:t>
            </a:r>
            <a:r>
              <a:rPr lang="en-US" sz="3200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 PSNC, Poznan</a:t>
            </a:r>
          </a:p>
          <a:p>
            <a:pPr marL="571500" indent="-571500" defTabSz="1828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AI:AT Austria </a:t>
            </a:r>
            <a:r>
              <a:rPr lang="el-GR" sz="3200" kern="1200" dirty="0">
                <a:solidFill>
                  <a:srgbClr val="7030A0"/>
                </a:solidFill>
                <a:latin typeface="Verdana" pitchFamily="34" charset="0"/>
              </a:rPr>
              <a:t>|</a:t>
            </a:r>
            <a:r>
              <a:rPr lang="en-US" sz="3200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 ACA, Vienna</a:t>
            </a:r>
          </a:p>
          <a:p>
            <a:pPr marL="571500" indent="-571500" defTabSz="1828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b="1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MIMER</a:t>
            </a:r>
            <a:r>
              <a:rPr lang="en-US" sz="3200" kern="1200" dirty="0">
                <a:solidFill>
                  <a:srgbClr val="7030A0"/>
                </a:solidFill>
                <a:latin typeface="Verdana" pitchFamily="34" charset="0"/>
                <a:ea typeface="+mn-ea"/>
                <a:cs typeface="+mn-cs"/>
              </a:rPr>
              <a:t> </a:t>
            </a:r>
            <a:r>
              <a:rPr lang="el-GR" sz="3200" kern="1200" dirty="0">
                <a:solidFill>
                  <a:srgbClr val="7030A0"/>
                </a:solidFill>
                <a:latin typeface="Verdana" pitchFamily="34" charset="0"/>
              </a:rPr>
              <a:t>|</a:t>
            </a:r>
            <a:r>
              <a:rPr lang="en-GB" sz="3200" kern="1200" dirty="0">
                <a:solidFill>
                  <a:srgbClr val="7030A0"/>
                </a:solidFill>
                <a:latin typeface="Verdana" pitchFamily="34" charset="0"/>
              </a:rPr>
              <a:t> LU, Linkoping</a:t>
            </a:r>
            <a:endParaRPr lang="en-US" sz="3200" kern="1200" dirty="0">
              <a:solidFill>
                <a:srgbClr val="7030A0"/>
              </a:solidFill>
              <a:latin typeface="Verdana" pitchFamily="34" charset="0"/>
              <a:ea typeface="+mn-ea"/>
              <a:cs typeface="+mn-cs"/>
            </a:endParaRPr>
          </a:p>
          <a:p>
            <a:pPr marL="685800" indent="-685800" defTabSz="1828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3200" kern="1200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  <a:p>
            <a:pPr marL="2514600" lvl="2" indent="-685800" defTabSz="1828800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3200" kern="1200" dirty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Callout: Bent Line with No Border 1">
            <a:extLst>
              <a:ext uri="{FF2B5EF4-FFF2-40B4-BE49-F238E27FC236}">
                <a16:creationId xmlns:a16="http://schemas.microsoft.com/office/drawing/2014/main" id="{21D9EBCB-D0C9-C15D-1A5D-17AA9DA0CCB1}"/>
              </a:ext>
            </a:extLst>
          </p:cNvPr>
          <p:cNvSpPr/>
          <p:nvPr/>
        </p:nvSpPr>
        <p:spPr>
          <a:xfrm>
            <a:off x="12524284" y="5980176"/>
            <a:ext cx="2218944" cy="877824"/>
          </a:xfrm>
          <a:prstGeom prst="callout2">
            <a:avLst>
              <a:gd name="adj1" fmla="val 65972"/>
              <a:gd name="adj2" fmla="val 102656"/>
              <a:gd name="adj3" fmla="val 63194"/>
              <a:gd name="adj4" fmla="val 103113"/>
              <a:gd name="adj5" fmla="val 150447"/>
              <a:gd name="adj6" fmla="val 118019"/>
            </a:avLst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en-GB" sz="1800" kern="1200" dirty="0">
                <a:solidFill>
                  <a:prstClr val="black"/>
                </a:solidFill>
                <a:latin typeface="Verdana"/>
              </a:rPr>
              <a:t>MeluXina (MeluXina-AI coming)</a:t>
            </a:r>
            <a:endParaRPr lang="LID4096" sz="1800" kern="12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3" name="Callout: Bent Line with No Border 2">
            <a:extLst>
              <a:ext uri="{FF2B5EF4-FFF2-40B4-BE49-F238E27FC236}">
                <a16:creationId xmlns:a16="http://schemas.microsoft.com/office/drawing/2014/main" id="{DCDCA127-E324-7533-12F2-E6A5DD438592}"/>
              </a:ext>
            </a:extLst>
          </p:cNvPr>
          <p:cNvSpPr/>
          <p:nvPr/>
        </p:nvSpPr>
        <p:spPr>
          <a:xfrm>
            <a:off x="17699065" y="411614"/>
            <a:ext cx="2959350" cy="1348996"/>
          </a:xfrm>
          <a:prstGeom prst="callout2">
            <a:avLst>
              <a:gd name="adj1" fmla="val 65972"/>
              <a:gd name="adj2" fmla="val 102656"/>
              <a:gd name="adj3" fmla="val 63194"/>
              <a:gd name="adj4" fmla="val 103113"/>
              <a:gd name="adj5" fmla="val 150447"/>
              <a:gd name="adj6" fmla="val 118019"/>
            </a:avLst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en-GB" sz="1800" kern="1200" dirty="0">
                <a:solidFill>
                  <a:prstClr val="black"/>
                </a:solidFill>
                <a:latin typeface="Verdana"/>
              </a:rPr>
              <a:t>LUMI (LUMI AI coming)</a:t>
            </a:r>
            <a:endParaRPr lang="LID4096" sz="1800" kern="12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4" name="Callout: Bent Line with No Border 3">
            <a:extLst>
              <a:ext uri="{FF2B5EF4-FFF2-40B4-BE49-F238E27FC236}">
                <a16:creationId xmlns:a16="http://schemas.microsoft.com/office/drawing/2014/main" id="{7419C8FA-F71D-2E28-2E55-6CA1E723D660}"/>
              </a:ext>
            </a:extLst>
          </p:cNvPr>
          <p:cNvSpPr/>
          <p:nvPr/>
        </p:nvSpPr>
        <p:spPr>
          <a:xfrm>
            <a:off x="16220526" y="3054088"/>
            <a:ext cx="2218944" cy="877824"/>
          </a:xfrm>
          <a:prstGeom prst="callout2">
            <a:avLst>
              <a:gd name="adj1" fmla="val 65972"/>
              <a:gd name="adj2" fmla="val 102656"/>
              <a:gd name="adj3" fmla="val 63194"/>
              <a:gd name="adj4" fmla="val 103113"/>
              <a:gd name="adj5" fmla="val 150447"/>
              <a:gd name="adj6" fmla="val 118019"/>
            </a:avLst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en-GB" sz="1800" kern="1200" dirty="0">
                <a:solidFill>
                  <a:prstClr val="black"/>
                </a:solidFill>
                <a:latin typeface="Verdana"/>
              </a:rPr>
              <a:t>New system loading…</a:t>
            </a:r>
            <a:endParaRPr lang="LID4096" sz="1800" kern="12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" name="Callout: Bent Line with No Border 4">
            <a:extLst>
              <a:ext uri="{FF2B5EF4-FFF2-40B4-BE49-F238E27FC236}">
                <a16:creationId xmlns:a16="http://schemas.microsoft.com/office/drawing/2014/main" id="{D0E39AFD-4302-217A-EA35-276249229727}"/>
              </a:ext>
            </a:extLst>
          </p:cNvPr>
          <p:cNvSpPr/>
          <p:nvPr/>
        </p:nvSpPr>
        <p:spPr>
          <a:xfrm>
            <a:off x="12191999" y="11468405"/>
            <a:ext cx="2679426" cy="1366974"/>
          </a:xfrm>
          <a:prstGeom prst="callout2">
            <a:avLst>
              <a:gd name="adj1" fmla="val -4974"/>
              <a:gd name="adj2" fmla="val 45632"/>
              <a:gd name="adj3" fmla="val -4374"/>
              <a:gd name="adj4" fmla="val 46089"/>
              <a:gd name="adj5" fmla="val -78156"/>
              <a:gd name="adj6" fmla="val 47184"/>
            </a:avLst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en-GB" sz="1800" kern="1200" dirty="0">
                <a:solidFill>
                  <a:prstClr val="black"/>
                </a:solidFill>
                <a:latin typeface="Verdana"/>
              </a:rPr>
              <a:t>MN5 </a:t>
            </a:r>
            <a:br>
              <a:rPr lang="en-GB" sz="1800" kern="1200" dirty="0">
                <a:solidFill>
                  <a:prstClr val="black"/>
                </a:solidFill>
                <a:latin typeface="Verdana"/>
              </a:rPr>
            </a:br>
            <a:r>
              <a:rPr lang="en-GB" sz="1800" kern="1200" dirty="0">
                <a:solidFill>
                  <a:prstClr val="black"/>
                </a:solidFill>
                <a:latin typeface="Verdana"/>
              </a:rPr>
              <a:t>(AI Upgrade loading…)</a:t>
            </a:r>
            <a:endParaRPr lang="LID4096" sz="1800" kern="12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" name="Callout: Bent Line with No Border 5">
            <a:extLst>
              <a:ext uri="{FF2B5EF4-FFF2-40B4-BE49-F238E27FC236}">
                <a16:creationId xmlns:a16="http://schemas.microsoft.com/office/drawing/2014/main" id="{F4E945BD-5FB7-1EE6-D5BC-0598BFFA6457}"/>
              </a:ext>
            </a:extLst>
          </p:cNvPr>
          <p:cNvSpPr/>
          <p:nvPr/>
        </p:nvSpPr>
        <p:spPr>
          <a:xfrm>
            <a:off x="19960176" y="5541264"/>
            <a:ext cx="2218944" cy="877824"/>
          </a:xfrm>
          <a:prstGeom prst="callout2">
            <a:avLst>
              <a:gd name="adj1" fmla="val 97504"/>
              <a:gd name="adj2" fmla="val 38058"/>
              <a:gd name="adj3" fmla="val 99230"/>
              <a:gd name="adj4" fmla="val 35842"/>
              <a:gd name="adj5" fmla="val 156078"/>
              <a:gd name="adj6" fmla="val 6198"/>
            </a:avLst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en-GB" sz="1800" kern="1200" dirty="0">
                <a:solidFill>
                  <a:prstClr val="black"/>
                </a:solidFill>
                <a:latin typeface="Verdana"/>
              </a:rPr>
              <a:t>New system loading …</a:t>
            </a:r>
            <a:endParaRPr lang="LID4096" sz="1800" kern="12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7" name="Callout: Bent Line with No Border 6">
            <a:extLst>
              <a:ext uri="{FF2B5EF4-FFF2-40B4-BE49-F238E27FC236}">
                <a16:creationId xmlns:a16="http://schemas.microsoft.com/office/drawing/2014/main" id="{CD884664-9ACB-3AFE-1EAF-F5921D74E42C}"/>
              </a:ext>
            </a:extLst>
          </p:cNvPr>
          <p:cNvSpPr/>
          <p:nvPr/>
        </p:nvSpPr>
        <p:spPr>
          <a:xfrm>
            <a:off x="20403372" y="7200364"/>
            <a:ext cx="2218944" cy="877824"/>
          </a:xfrm>
          <a:prstGeom prst="callout2">
            <a:avLst>
              <a:gd name="adj1" fmla="val 97504"/>
              <a:gd name="adj2" fmla="val 38058"/>
              <a:gd name="adj3" fmla="val 99230"/>
              <a:gd name="adj4" fmla="val 35842"/>
              <a:gd name="adj5" fmla="val 156078"/>
              <a:gd name="adj6" fmla="val 6198"/>
            </a:avLst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en-GB" sz="1800" kern="1200" dirty="0">
                <a:solidFill>
                  <a:prstClr val="black"/>
                </a:solidFill>
                <a:latin typeface="Verdana"/>
              </a:rPr>
              <a:t>New system loading…</a:t>
            </a:r>
            <a:endParaRPr lang="LID4096" sz="1800" kern="12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8" name="Callout: Bent Line with No Border 7">
            <a:extLst>
              <a:ext uri="{FF2B5EF4-FFF2-40B4-BE49-F238E27FC236}">
                <a16:creationId xmlns:a16="http://schemas.microsoft.com/office/drawing/2014/main" id="{1501BF25-BE9E-D2A2-7E95-73E3777E73A2}"/>
              </a:ext>
            </a:extLst>
          </p:cNvPr>
          <p:cNvSpPr/>
          <p:nvPr/>
        </p:nvSpPr>
        <p:spPr>
          <a:xfrm>
            <a:off x="10931505" y="7433394"/>
            <a:ext cx="2521022" cy="877824"/>
          </a:xfrm>
          <a:prstGeom prst="callout2">
            <a:avLst>
              <a:gd name="adj1" fmla="val 97504"/>
              <a:gd name="adj2" fmla="val 38058"/>
              <a:gd name="adj3" fmla="val 99230"/>
              <a:gd name="adj4" fmla="val 35842"/>
              <a:gd name="adj5" fmla="val 138060"/>
              <a:gd name="adj6" fmla="val 115791"/>
            </a:avLst>
          </a:prstGeom>
          <a:solidFill>
            <a:schemeClr val="accent5">
              <a:lumMod val="90000"/>
              <a:alpha val="7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en-GB" sz="1800" kern="1200" dirty="0">
                <a:solidFill>
                  <a:prstClr val="black"/>
                </a:solidFill>
                <a:latin typeface="Verdana"/>
              </a:rPr>
              <a:t>Alice Recoque</a:t>
            </a:r>
          </a:p>
        </p:txBody>
      </p:sp>
      <p:sp>
        <p:nvSpPr>
          <p:cNvPr id="9" name="Callout: Bent Line with No Border 8">
            <a:extLst>
              <a:ext uri="{FF2B5EF4-FFF2-40B4-BE49-F238E27FC236}">
                <a16:creationId xmlns:a16="http://schemas.microsoft.com/office/drawing/2014/main" id="{4EA42AED-F10C-B691-638D-ADD2CFC68C42}"/>
              </a:ext>
            </a:extLst>
          </p:cNvPr>
          <p:cNvSpPr/>
          <p:nvPr/>
        </p:nvSpPr>
        <p:spPr>
          <a:xfrm>
            <a:off x="15111054" y="10720662"/>
            <a:ext cx="2218944" cy="877824"/>
          </a:xfrm>
          <a:prstGeom prst="callout2">
            <a:avLst>
              <a:gd name="adj1" fmla="val -4974"/>
              <a:gd name="adj2" fmla="val 45632"/>
              <a:gd name="adj3" fmla="val -4374"/>
              <a:gd name="adj4" fmla="val 46089"/>
              <a:gd name="adj5" fmla="val -92280"/>
              <a:gd name="adj6" fmla="val 59757"/>
            </a:avLst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en-GB" sz="1800" kern="1200" dirty="0">
                <a:solidFill>
                  <a:prstClr val="black"/>
                </a:solidFill>
                <a:latin typeface="Verdana"/>
              </a:rPr>
              <a:t>Leonardo (Leonardo AI loading…)</a:t>
            </a:r>
            <a:endParaRPr lang="LID4096" sz="1800" kern="12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0" name="Callout: Bent Line with No Border 9">
            <a:extLst>
              <a:ext uri="{FF2B5EF4-FFF2-40B4-BE49-F238E27FC236}">
                <a16:creationId xmlns:a16="http://schemas.microsoft.com/office/drawing/2014/main" id="{8C916DDE-1778-AB7D-F381-47A626FF7C2C}"/>
              </a:ext>
            </a:extLst>
          </p:cNvPr>
          <p:cNvSpPr/>
          <p:nvPr/>
        </p:nvSpPr>
        <p:spPr>
          <a:xfrm>
            <a:off x="21656774" y="10720662"/>
            <a:ext cx="2218944" cy="747744"/>
          </a:xfrm>
          <a:prstGeom prst="callout2">
            <a:avLst>
              <a:gd name="adj1" fmla="val 97504"/>
              <a:gd name="adj2" fmla="val 38058"/>
              <a:gd name="adj3" fmla="val 99230"/>
              <a:gd name="adj4" fmla="val 35842"/>
              <a:gd name="adj5" fmla="val 171223"/>
              <a:gd name="adj6" fmla="val 9626"/>
            </a:avLst>
          </a:prstGeom>
          <a:solidFill>
            <a:schemeClr val="accent5">
              <a:alpha val="7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en-GB" sz="1800" kern="1200" dirty="0">
                <a:solidFill>
                  <a:prstClr val="black"/>
                </a:solidFill>
                <a:latin typeface="Verdana"/>
              </a:rPr>
              <a:t>Daedalus</a:t>
            </a:r>
          </a:p>
        </p:txBody>
      </p:sp>
      <p:sp>
        <p:nvSpPr>
          <p:cNvPr id="11" name="Callout: Bent Line with No Border 10">
            <a:extLst>
              <a:ext uri="{FF2B5EF4-FFF2-40B4-BE49-F238E27FC236}">
                <a16:creationId xmlns:a16="http://schemas.microsoft.com/office/drawing/2014/main" id="{EE7DCE18-FD6C-6A90-5BE9-9CEA8B87DC80}"/>
              </a:ext>
            </a:extLst>
          </p:cNvPr>
          <p:cNvSpPr/>
          <p:nvPr/>
        </p:nvSpPr>
        <p:spPr>
          <a:xfrm>
            <a:off x="12972799" y="4454527"/>
            <a:ext cx="2959350" cy="877826"/>
          </a:xfrm>
          <a:prstGeom prst="callout2">
            <a:avLst>
              <a:gd name="adj1" fmla="val 65972"/>
              <a:gd name="adj2" fmla="val 102656"/>
              <a:gd name="adj3" fmla="val 63194"/>
              <a:gd name="adj4" fmla="val 103113"/>
              <a:gd name="adj5" fmla="val 214396"/>
              <a:gd name="adj6" fmla="val 121161"/>
            </a:avLst>
          </a:prstGeom>
          <a:solidFill>
            <a:schemeClr val="accent5">
              <a:lumMod val="90000"/>
              <a:alpha val="7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en-GB" sz="1800" kern="1200" dirty="0">
                <a:solidFill>
                  <a:prstClr val="black"/>
                </a:solidFill>
                <a:latin typeface="Verdana"/>
              </a:rPr>
              <a:t>JUPITER</a:t>
            </a:r>
          </a:p>
        </p:txBody>
      </p:sp>
      <p:sp>
        <p:nvSpPr>
          <p:cNvPr id="12" name="Callout: Bent Line with No Border 11">
            <a:extLst>
              <a:ext uri="{FF2B5EF4-FFF2-40B4-BE49-F238E27FC236}">
                <a16:creationId xmlns:a16="http://schemas.microsoft.com/office/drawing/2014/main" id="{89C6E9E3-204C-7CAB-5899-7F2F33A6A815}"/>
              </a:ext>
            </a:extLst>
          </p:cNvPr>
          <p:cNvSpPr/>
          <p:nvPr/>
        </p:nvSpPr>
        <p:spPr>
          <a:xfrm>
            <a:off x="21656774" y="8622650"/>
            <a:ext cx="2218944" cy="877824"/>
          </a:xfrm>
          <a:prstGeom prst="callout2">
            <a:avLst>
              <a:gd name="adj1" fmla="val 97504"/>
              <a:gd name="adj2" fmla="val 38058"/>
              <a:gd name="adj3" fmla="val 99230"/>
              <a:gd name="adj4" fmla="val 35842"/>
              <a:gd name="adj5" fmla="val 156078"/>
              <a:gd name="adj6" fmla="val 6198"/>
            </a:avLst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en-GB" sz="1800" kern="1200" dirty="0">
                <a:solidFill>
                  <a:prstClr val="black"/>
                </a:solidFill>
                <a:latin typeface="Verdana"/>
              </a:rPr>
              <a:t>Discoverer+ (Discoverer++ loading…)</a:t>
            </a:r>
            <a:endParaRPr lang="LID4096" sz="1800" kern="12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4" name="Callout: Bent Line with No Border 13">
            <a:extLst>
              <a:ext uri="{FF2B5EF4-FFF2-40B4-BE49-F238E27FC236}">
                <a16:creationId xmlns:a16="http://schemas.microsoft.com/office/drawing/2014/main" id="{4D602FA5-1E76-CA8F-A62B-B7FE16C978CA}"/>
              </a:ext>
            </a:extLst>
          </p:cNvPr>
          <p:cNvSpPr/>
          <p:nvPr/>
        </p:nvSpPr>
        <p:spPr>
          <a:xfrm>
            <a:off x="17699064" y="11274066"/>
            <a:ext cx="2218944" cy="877824"/>
          </a:xfrm>
          <a:prstGeom prst="callout2">
            <a:avLst>
              <a:gd name="adj1" fmla="val -4974"/>
              <a:gd name="adj2" fmla="val 45632"/>
              <a:gd name="adj3" fmla="val -4374"/>
              <a:gd name="adj4" fmla="val 46089"/>
              <a:gd name="adj5" fmla="val -99342"/>
              <a:gd name="adj6" fmla="val 49979"/>
            </a:avLst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en-GB" sz="1800" kern="1200" dirty="0">
                <a:solidFill>
                  <a:prstClr val="black"/>
                </a:solidFill>
                <a:latin typeface="Verdana"/>
              </a:rPr>
              <a:t>Vega </a:t>
            </a:r>
            <a:br>
              <a:rPr lang="en-GB" sz="1800" kern="1200" dirty="0">
                <a:solidFill>
                  <a:prstClr val="black"/>
                </a:solidFill>
                <a:latin typeface="Verdana"/>
              </a:rPr>
            </a:br>
            <a:r>
              <a:rPr lang="en-GB" sz="1800" kern="1200" dirty="0">
                <a:solidFill>
                  <a:prstClr val="black"/>
                </a:solidFill>
                <a:latin typeface="Verdana"/>
              </a:rPr>
              <a:t>(Vega AI loading…)</a:t>
            </a:r>
            <a:endParaRPr lang="LID4096" sz="1800" kern="12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5" name="Callout: Bent Line with No Border 14">
            <a:extLst>
              <a:ext uri="{FF2B5EF4-FFF2-40B4-BE49-F238E27FC236}">
                <a16:creationId xmlns:a16="http://schemas.microsoft.com/office/drawing/2014/main" id="{632AECE6-8D9A-147D-3BD3-0DB3C49288C9}"/>
              </a:ext>
            </a:extLst>
          </p:cNvPr>
          <p:cNvSpPr/>
          <p:nvPr/>
        </p:nvSpPr>
        <p:spPr>
          <a:xfrm>
            <a:off x="17005462" y="5464088"/>
            <a:ext cx="2218944" cy="877824"/>
          </a:xfrm>
          <a:prstGeom prst="callout2">
            <a:avLst>
              <a:gd name="adj1" fmla="val 97504"/>
              <a:gd name="adj2" fmla="val 38058"/>
              <a:gd name="adj3" fmla="val 99230"/>
              <a:gd name="adj4" fmla="val 35842"/>
              <a:gd name="adj5" fmla="val 254948"/>
              <a:gd name="adj6" fmla="val 38327"/>
            </a:avLst>
          </a:prstGeom>
          <a:solidFill>
            <a:schemeClr val="accent4">
              <a:lumMod val="40000"/>
              <a:lumOff val="60000"/>
              <a:alpha val="70000"/>
            </a:scheme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hangingPunct="1"/>
            <a:r>
              <a:rPr lang="en-GB" sz="1800" kern="1200" dirty="0">
                <a:solidFill>
                  <a:prstClr val="black"/>
                </a:solidFill>
                <a:latin typeface="Verdana"/>
              </a:rPr>
              <a:t>New system loading…</a:t>
            </a:r>
            <a:endParaRPr lang="LID4096" sz="1800" kern="1200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715210-FB6D-7BAA-2C80-D83018CA0C6F}"/>
              </a:ext>
            </a:extLst>
          </p:cNvPr>
          <p:cNvSpPr txBox="1"/>
          <p:nvPr/>
        </p:nvSpPr>
        <p:spPr>
          <a:xfrm>
            <a:off x="310040" y="12921623"/>
            <a:ext cx="12258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ID4096" sz="3200" dirty="0"/>
              <a:t>https://eurohpc-ju.europa.eu/ai-factories/ai-factories-systems_en</a:t>
            </a:r>
          </a:p>
        </p:txBody>
      </p:sp>
    </p:spTree>
    <p:extLst>
      <p:ext uri="{BB962C8B-B14F-4D97-AF65-F5344CB8AC3E}">
        <p14:creationId xmlns:p14="http://schemas.microsoft.com/office/powerpoint/2010/main" val="35427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758440"/>
            <a:ext cx="24384000" cy="10957560"/>
            <a:chOff x="0" y="1379220"/>
            <a:chExt cx="12192000" cy="547878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79220"/>
              <a:ext cx="12192000" cy="547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0" y="1379220"/>
              <a:ext cx="12192000" cy="5478780"/>
            </a:xfrm>
            <a:prstGeom prst="rect">
              <a:avLst/>
            </a:prstGeom>
            <a:gradFill flip="none" rotWithShape="1">
              <a:gsLst>
                <a:gs pos="23000">
                  <a:schemeClr val="accent1">
                    <a:lumMod val="5000"/>
                    <a:lumOff val="95000"/>
                    <a:alpha val="47000"/>
                  </a:schemeClr>
                </a:gs>
                <a:gs pos="67000">
                  <a:schemeClr val="accent1">
                    <a:lumMod val="45000"/>
                    <a:lumOff val="55000"/>
                  </a:schemeClr>
                </a:gs>
                <a:gs pos="65000">
                  <a:schemeClr val="accent1">
                    <a:lumMod val="45000"/>
                    <a:lumOff val="55000"/>
                  </a:schemeClr>
                </a:gs>
                <a:gs pos="93000">
                  <a:schemeClr val="bg1">
                    <a:lumMod val="2000"/>
                    <a:lumOff val="9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/>
              <a:endParaRPr lang="en-GB" sz="3600" kern="1200">
                <a:solidFill>
                  <a:srgbClr val="FFFFFF"/>
                </a:solidFill>
                <a:latin typeface="Verdana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1" y="12490451"/>
            <a:ext cx="5690870" cy="953770"/>
          </a:xfrm>
        </p:spPr>
        <p:txBody>
          <a:bodyPr/>
          <a:lstStyle/>
          <a:p>
            <a:pPr defTabSz="1828800" hangingPunct="1"/>
            <a:fld id="{D5F68EF5-75AE-400B-8789-7B1747EC3070}" type="slidenum">
              <a:rPr lang="en-GB" kern="1200">
                <a:solidFill>
                  <a:srgbClr val="000000"/>
                </a:solidFill>
                <a:ea typeface="+mn-ea"/>
                <a:cs typeface="+mn-cs"/>
              </a:rPr>
              <a:pPr defTabSz="1828800" hangingPunct="1"/>
              <a:t>5</a:t>
            </a:fld>
            <a:endParaRPr lang="en-GB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966863" y="2537460"/>
            <a:ext cx="20449906" cy="401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717550" indent="-717550" algn="ctr" defTabSz="1828800"/>
            <a:r>
              <a:rPr lang="en-US" sz="9600" kern="120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  <a:endParaRPr lang="en-US" sz="4800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7550" indent="-717550" algn="ctr" defTabSz="1828800"/>
            <a:endParaRPr lang="en-US" sz="4800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7550" indent="-717550" algn="ctr" defTabSz="1828800"/>
            <a:endParaRPr lang="en-US" sz="4800" b="0" kern="120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68421C-9999-EAFB-0969-1F8291E1BC46}"/>
              </a:ext>
            </a:extLst>
          </p:cNvPr>
          <p:cNvGrpSpPr/>
          <p:nvPr/>
        </p:nvGrpSpPr>
        <p:grpSpPr>
          <a:xfrm>
            <a:off x="28932" y="7542997"/>
            <a:ext cx="24325764" cy="2815614"/>
            <a:chOff x="13878" y="4325184"/>
            <a:chExt cx="12162882" cy="1407807"/>
          </a:xfrm>
          <a:solidFill>
            <a:schemeClr val="accent6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3A9EE5-052E-2C06-AC07-0C5E5312C653}"/>
                </a:ext>
              </a:extLst>
            </p:cNvPr>
            <p:cNvSpPr/>
            <p:nvPr/>
          </p:nvSpPr>
          <p:spPr>
            <a:xfrm>
              <a:off x="13878" y="4325184"/>
              <a:ext cx="12162882" cy="138625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00" hangingPunct="1"/>
              <a:endParaRPr lang="en-150" sz="2800" kern="120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47F033-61A4-66EB-B9C2-2817D22D3C0E}"/>
                </a:ext>
              </a:extLst>
            </p:cNvPr>
            <p:cNvSpPr txBox="1"/>
            <p:nvPr/>
          </p:nvSpPr>
          <p:spPr>
            <a:xfrm>
              <a:off x="3899816" y="4422462"/>
              <a:ext cx="4235414" cy="6001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1828800" hangingPunct="1"/>
              <a:r>
                <a:rPr lang="en-US" sz="3600" b="1" kern="1200">
                  <a:solidFill>
                    <a:srgbClr val="FFFFFF"/>
                  </a:solidFill>
                  <a:latin typeface="Verdana"/>
                  <a:ea typeface="+mn-ea"/>
                  <a:cs typeface="+mn-cs"/>
                </a:rPr>
                <a:t>Keep up with </a:t>
              </a:r>
              <a:r>
                <a:rPr lang="en-US" sz="3600" b="1" kern="1200" err="1">
                  <a:solidFill>
                    <a:srgbClr val="FFFFFF"/>
                  </a:solidFill>
                  <a:latin typeface="Verdana"/>
                  <a:ea typeface="+mn-ea"/>
                  <a:cs typeface="+mn-cs"/>
                </a:rPr>
                <a:t>EuroHPC</a:t>
              </a:r>
              <a:r>
                <a:rPr lang="en-US" sz="3600" b="1" kern="1200">
                  <a:solidFill>
                    <a:srgbClr val="FFFFFF"/>
                  </a:solidFill>
                  <a:latin typeface="Verdana"/>
                  <a:ea typeface="+mn-ea"/>
                  <a:cs typeface="+mn-cs"/>
                </a:rPr>
                <a:t> news</a:t>
              </a:r>
              <a:r>
                <a:rPr lang="en-US" sz="3600" kern="1200">
                  <a:solidFill>
                    <a:srgbClr val="FFFFFF"/>
                  </a:solidFill>
                  <a:latin typeface="Verdana"/>
                  <a:ea typeface="+mn-ea"/>
                  <a:cs typeface="+mn-cs"/>
                </a:rPr>
                <a:t>:</a:t>
              </a:r>
            </a:p>
            <a:p>
              <a:pPr defTabSz="1828800" hangingPunct="1"/>
              <a:r>
                <a:rPr lang="en-US" sz="3600" kern="1200">
                  <a:solidFill>
                    <a:srgbClr val="FFFFFF"/>
                  </a:solidFill>
                  <a:latin typeface="Verdana"/>
                  <a:ea typeface="+mn-ea"/>
                  <a:cs typeface="+mn-cs"/>
                </a:rPr>
                <a:t>		</a:t>
              </a:r>
              <a:endParaRPr lang="en-150" sz="3600" kern="1200">
                <a:solidFill>
                  <a:srgbClr val="FFFFFF"/>
                </a:solidFill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7471E4C-1954-B6B3-E9D6-791F7B319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755" y="4922551"/>
              <a:ext cx="771365" cy="771365"/>
            </a:xfrm>
            <a:prstGeom prst="rect">
              <a:avLst/>
            </a:prstGeom>
            <a:grpFill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0FEE7C-6333-E112-B275-B98930980FF2}"/>
                </a:ext>
              </a:extLst>
            </p:cNvPr>
            <p:cNvSpPr txBox="1"/>
            <p:nvPr/>
          </p:nvSpPr>
          <p:spPr>
            <a:xfrm>
              <a:off x="5645751" y="5156181"/>
              <a:ext cx="1742011" cy="2923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828800" hangingPunct="1"/>
              <a:r>
                <a:rPr lang="en-US" sz="3200" kern="1200">
                  <a:solidFill>
                    <a:srgbClr val="FFFFFF"/>
                  </a:solidFill>
                  <a:latin typeface="Verdana"/>
                  <a:ea typeface="+mn-ea"/>
                  <a:cs typeface="+mn-cs"/>
                </a:rPr>
                <a:t>@EuroHPC_JU</a:t>
              </a:r>
              <a:endParaRPr lang="en-150" sz="3200" kern="1200">
                <a:solidFill>
                  <a:srgbClr val="FFFFFF"/>
                </a:solidFill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18BEB2-946A-B7C8-E5DC-7D95EF2E8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582" y="5068303"/>
              <a:ext cx="558010" cy="558010"/>
            </a:xfrm>
            <a:prstGeom prst="rect">
              <a:avLst/>
            </a:prstGeom>
            <a:grpFill/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749EEA-5960-33E0-416E-0F60CAD0C91D}"/>
                </a:ext>
              </a:extLst>
            </p:cNvPr>
            <p:cNvSpPr txBox="1"/>
            <p:nvPr/>
          </p:nvSpPr>
          <p:spPr>
            <a:xfrm>
              <a:off x="8833552" y="5156181"/>
              <a:ext cx="3279096" cy="2923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1828800" hangingPunct="1"/>
              <a:r>
                <a:rPr lang="en-US" sz="3200" kern="1200" err="1">
                  <a:solidFill>
                    <a:srgbClr val="FFFFFF"/>
                  </a:solidFill>
                  <a:latin typeface="Verdana"/>
                  <a:ea typeface="+mn-ea"/>
                  <a:cs typeface="+mn-cs"/>
                </a:rPr>
                <a:t>EuroHPC</a:t>
              </a:r>
              <a:r>
                <a:rPr lang="en-US" sz="3200" kern="1200">
                  <a:solidFill>
                    <a:srgbClr val="FFFFFF"/>
                  </a:solidFill>
                  <a:latin typeface="Verdana"/>
                  <a:ea typeface="+mn-ea"/>
                  <a:cs typeface="+mn-cs"/>
                </a:rPr>
                <a:t> Joint Undertaking</a:t>
              </a:r>
              <a:endParaRPr lang="en-150" sz="3200" kern="1200">
                <a:solidFill>
                  <a:srgbClr val="FFFFFF"/>
                </a:solidFill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16" name="Graphic 15" descr="Internet outline">
              <a:extLst>
                <a:ext uri="{FF2B5EF4-FFF2-40B4-BE49-F238E27FC236}">
                  <a16:creationId xmlns:a16="http://schemas.microsoft.com/office/drawing/2014/main" id="{CF08567D-30C1-2FAD-51CC-4FD25BE50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02855" y="4961625"/>
              <a:ext cx="771366" cy="77136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C927D9-0752-F582-BD0E-4BA1F8ECF92D}"/>
                </a:ext>
              </a:extLst>
            </p:cNvPr>
            <p:cNvSpPr txBox="1"/>
            <p:nvPr/>
          </p:nvSpPr>
          <p:spPr>
            <a:xfrm>
              <a:off x="1224751" y="5156181"/>
              <a:ext cx="3456681" cy="29238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1828800" hangingPunct="1"/>
              <a:r>
                <a:rPr lang="en-US" sz="3200" kern="1200">
                  <a:solidFill>
                    <a:srgbClr val="FFFFFF"/>
                  </a:solidFill>
                  <a:latin typeface="Verdana"/>
                  <a:ea typeface="+mn-ea"/>
                  <a:cs typeface="+mn-cs"/>
                </a:rPr>
                <a:t>https://eurohpc-ju.europa.eu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B1885C-9EBF-80EC-55E2-7EB1B65CAE9D}"/>
              </a:ext>
            </a:extLst>
          </p:cNvPr>
          <p:cNvGrpSpPr>
            <a:grpSpLocks noChangeAspect="1"/>
          </p:cNvGrpSpPr>
          <p:nvPr/>
        </p:nvGrpSpPr>
        <p:grpSpPr>
          <a:xfrm>
            <a:off x="6946473" y="11039798"/>
            <a:ext cx="9266182" cy="2185864"/>
            <a:chOff x="4156715" y="5683124"/>
            <a:chExt cx="3682769" cy="86875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E9DD25F-CA7C-8B28-E1D0-C6A27B78DD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971"/>
                      </a14:imgEffect>
                      <a14:imgEffect>
                        <a14:saturation sat="35000"/>
                      </a14:imgEffect>
                      <a14:imgEffect>
                        <a14:brightnessContrast contras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66520" y="5683124"/>
              <a:ext cx="872964" cy="868754"/>
            </a:xfrm>
            <a:prstGeom prst="rect">
              <a:avLst/>
            </a:prstGeom>
          </p:spPr>
        </p:pic>
        <p:pic>
          <p:nvPicPr>
            <p:cNvPr id="20" name="Picture 1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C46FFD-4F38-C1C2-96C2-16A3FA623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6715" y="5816321"/>
              <a:ext cx="2375281" cy="645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694489"/>
      </p:ext>
    </p:extLst>
  </p:cSld>
  <p:clrMapOvr>
    <a:masterClrMapping/>
  </p:clrMapOvr>
</p:sld>
</file>

<file path=ppt/theme/theme1.xml><?xml version="1.0" encoding="utf-8"?>
<a:theme xmlns:a="http://schemas.openxmlformats.org/drawingml/2006/main" name="2_Blank">
  <a:themeElements>
    <a:clrScheme name="Custom 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2E9D"/>
      </a:accent1>
      <a:accent2>
        <a:srgbClr val="2A78F3"/>
      </a:accent2>
      <a:accent3>
        <a:srgbClr val="68E1FA"/>
      </a:accent3>
      <a:accent4>
        <a:srgbClr val="AC3CC2"/>
      </a:accent4>
      <a:accent5>
        <a:srgbClr val="FFFF99"/>
      </a:accent5>
      <a:accent6>
        <a:srgbClr val="00CC66"/>
      </a:accent6>
      <a:hlink>
        <a:srgbClr val="0563C1"/>
      </a:hlink>
      <a:folHlink>
        <a:srgbClr val="954F7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stealth" w="med" len="lg"/>
          <a:tailEnd type="stealth" w="med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stealth" w="med" len="lg"/>
          <a:tailEnd type="stealth" w="med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Custom 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2E9D"/>
      </a:accent1>
      <a:accent2>
        <a:srgbClr val="2A78F3"/>
      </a:accent2>
      <a:accent3>
        <a:srgbClr val="68E1FA"/>
      </a:accent3>
      <a:accent4>
        <a:srgbClr val="AC3CC2"/>
      </a:accent4>
      <a:accent5>
        <a:srgbClr val="FFFF99"/>
      </a:accent5>
      <a:accent6>
        <a:srgbClr val="00CC66"/>
      </a:accent6>
      <a:hlink>
        <a:srgbClr val="0563C1"/>
      </a:hlink>
      <a:folHlink>
        <a:srgbClr val="954F7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stealth" w="med" len="lg"/>
          <a:tailEnd type="stealth" w="med" len="lg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400" b="0" i="0" u="none" strike="noStrike" cap="none" spc="0" normalizeH="0" baseline="0">
            <a:ln>
              <a:noFill/>
            </a:ln>
            <a:solidFill>
              <a:srgbClr val="1C28CB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D45769B505C47B741277D5A7E1AA2" ma:contentTypeVersion="21" ma:contentTypeDescription="Create a new document." ma:contentTypeScope="" ma:versionID="2d90d388cac602ef767b01f3e2fb3ce7">
  <xsd:schema xmlns:xsd="http://www.w3.org/2001/XMLSchema" xmlns:xs="http://www.w3.org/2001/XMLSchema" xmlns:p="http://schemas.microsoft.com/office/2006/metadata/properties" xmlns:ns1="http://schemas.microsoft.com/sharepoint/v3" xmlns:ns2="17615853-7f91-438f-9534-afd54aeb325b" xmlns:ns3="4f61047b-3b18-41b7-9c13-88e2fbe1b5d2" targetNamespace="http://schemas.microsoft.com/office/2006/metadata/properties" ma:root="true" ma:fieldsID="568a6ae81556c89371b695ff50b0fb7b" ns1:_="" ns2:_="" ns3:_="">
    <xsd:import namespace="http://schemas.microsoft.com/sharepoint/v3"/>
    <xsd:import namespace="17615853-7f91-438f-9534-afd54aeb325b"/>
    <xsd:import namespace="4f61047b-3b18-41b7-9c13-88e2fbe1b5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15853-7f91-438f-9534-afd54aeb32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b6b536-68da-4869-80cf-67b04ace3c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1047b-3b18-41b7-9c13-88e2fbe1b5d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b4d8597-6f18-48fb-88c2-3eefa884dd06}" ma:internalName="TaxCatchAll" ma:showField="CatchAllData" ma:web="4f61047b-3b18-41b7-9c13-88e2fbe1b5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61047b-3b18-41b7-9c13-88e2fbe1b5d2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17615853-7f91-438f-9534-afd54aeb325b">
      <Terms xmlns="http://schemas.microsoft.com/office/infopath/2007/PartnerControls"/>
    </lcf76f155ced4ddcb4097134ff3c332f>
    <SharedWithUsers xmlns="4f61047b-3b18-41b7-9c13-88e2fbe1b5d2">
      <UserInfo>
        <DisplayName>JENSEN Anders</DisplayName>
        <AccountId>28</AccountId>
        <AccountType/>
      </UserInfo>
      <UserInfo>
        <DisplayName>FLOROS Evangelos</DisplayName>
        <AccountId>21</AccountId>
        <AccountType/>
      </UserInfo>
      <UserInfo>
        <DisplayName>OPALKA Daniel</DisplayName>
        <AccountId>23</AccountId>
        <AccountType/>
      </UserInfo>
      <UserInfo>
        <DisplayName>WOOD Josephine</DisplayName>
        <AccountId>29</AccountId>
        <AccountType/>
      </UserInfo>
      <UserInfo>
        <DisplayName>GOUNAUD Pauline</DisplayName>
        <AccountId>27</AccountId>
        <AccountType/>
      </UserInfo>
      <UserInfo>
        <DisplayName>EUROHPC SUMMIT 2024</DisplayName>
        <AccountId>295</AccountId>
        <AccountType/>
      </UserInfo>
      <UserInfo>
        <DisplayName>LEBEAUX Elise</DisplayName>
        <AccountId>122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0E2A1CF-5CBE-4F4E-B33A-25E466532825}"/>
</file>

<file path=customXml/itemProps2.xml><?xml version="1.0" encoding="utf-8"?>
<ds:datastoreItem xmlns:ds="http://schemas.openxmlformats.org/officeDocument/2006/customXml" ds:itemID="{864493C6-201D-4E26-953E-153BD4C7AB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B9706C-C8F2-48DC-A0D3-CC475C20E156}">
  <ds:schemaRefs>
    <ds:schemaRef ds:uri="17615853-7f91-438f-9534-afd54aeb325b"/>
    <ds:schemaRef ds:uri="4f61047b-3b18-41b7-9c13-88e2fbe1b5d2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465</Words>
  <Application>Microsoft Office PowerPoint</Application>
  <PresentationFormat>Custom</PresentationFormat>
  <Paragraphs>109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Arial Nova</vt:lpstr>
      <vt:lpstr>Calibri</vt:lpstr>
      <vt:lpstr>EC Square Sans Pro</vt:lpstr>
      <vt:lpstr>Helvetica Neue</vt:lpstr>
      <vt:lpstr>Montserrat</vt:lpstr>
      <vt:lpstr>Verdana</vt:lpstr>
      <vt:lpstr>2_Blank</vt:lpstr>
      <vt:lpstr>Blank</vt:lpstr>
      <vt:lpstr>3_Blank</vt:lpstr>
      <vt:lpstr>May 2025</vt:lpstr>
      <vt:lpstr>The EuroHPC Supercomputing Ecosystem Supercomputers already available for access</vt:lpstr>
      <vt:lpstr>PowerPoint Presentation</vt:lpstr>
      <vt:lpstr>The EuroHPC AI Factories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LEBEAUX Elise</dc:creator>
  <cp:lastModifiedBy>FLOROS Evangelos</cp:lastModifiedBy>
  <cp:revision>2</cp:revision>
  <dcterms:modified xsi:type="dcterms:W3CDTF">2025-05-20T07:44:26Z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0x01010011BD45769B505C47B741277D5A7E1AA2</vt:lpwstr>
  </property>
  <property fmtid="{D5CDD505-2E9C-101B-9397-08002B2CF9AE}" pid="3" name="MediaServiceImageTags">
    <vt:lpwstr/>
  </property>
</Properties>
</file>