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04" r:id="rId5"/>
    <p:sldId id="260" r:id="rId6"/>
    <p:sldId id="301" r:id="rId7"/>
    <p:sldId id="302" r:id="rId8"/>
    <p:sldId id="300" r:id="rId9"/>
  </p:sldIdLst>
  <p:sldSz cx="12192000" cy="6858000"/>
  <p:notesSz cx="6742113" cy="9875838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632BB7-0A16-4DF9-8FFC-8401600525AB}">
          <p14:sldIdLst>
            <p14:sldId id="304"/>
            <p14:sldId id="260"/>
            <p14:sldId id="301"/>
            <p14:sldId id="302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AA440-2D6C-40B0-BEB6-632F629CCEC7}" v="21" dt="2025-05-20T06:40:47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23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ARA-SEGARAN Maxine" userId="469a3724-266b-4f7b-a9d3-fe2193839701" providerId="ADAL" clId="{CBDAA440-2D6C-40B0-BEB6-632F629CCEC7}"/>
    <pc:docChg chg="undo custSel addSld delSld modSld sldOrd modSection modNotesMaster">
      <pc:chgData name="SUNDARA-SEGARAN Maxine" userId="469a3724-266b-4f7b-a9d3-fe2193839701" providerId="ADAL" clId="{CBDAA440-2D6C-40B0-BEB6-632F629CCEC7}" dt="2025-05-20T07:13:08.068" v="373" actId="1076"/>
      <pc:docMkLst>
        <pc:docMk/>
      </pc:docMkLst>
      <pc:sldChg chg="delSp modSp mod">
        <pc:chgData name="SUNDARA-SEGARAN Maxine" userId="469a3724-266b-4f7b-a9d3-fe2193839701" providerId="ADAL" clId="{CBDAA440-2D6C-40B0-BEB6-632F629CCEC7}" dt="2025-05-15T09:56:32.403" v="136" actId="478"/>
        <pc:sldMkLst>
          <pc:docMk/>
          <pc:sldMk cId="2699036420" sldId="260"/>
        </pc:sldMkLst>
      </pc:sldChg>
      <pc:sldChg chg="addSp delSp modSp del mod ord">
        <pc:chgData name="SUNDARA-SEGARAN Maxine" userId="469a3724-266b-4f7b-a9d3-fe2193839701" providerId="ADAL" clId="{CBDAA440-2D6C-40B0-BEB6-632F629CCEC7}" dt="2025-05-15T10:24:22.672" v="235" actId="47"/>
        <pc:sldMkLst>
          <pc:docMk/>
          <pc:sldMk cId="3891653087" sldId="299"/>
        </pc:sldMkLst>
      </pc:sldChg>
      <pc:sldChg chg="addSp delSp modSp mod">
        <pc:chgData name="SUNDARA-SEGARAN Maxine" userId="469a3724-266b-4f7b-a9d3-fe2193839701" providerId="ADAL" clId="{CBDAA440-2D6C-40B0-BEB6-632F629CCEC7}" dt="2025-05-19T07:56:32.596" v="371" actId="1076"/>
        <pc:sldMkLst>
          <pc:docMk/>
          <pc:sldMk cId="3636894235" sldId="300"/>
        </pc:sldMkLst>
        <pc:spChg chg="add mod">
          <ac:chgData name="SUNDARA-SEGARAN Maxine" userId="469a3724-266b-4f7b-a9d3-fe2193839701" providerId="ADAL" clId="{CBDAA440-2D6C-40B0-BEB6-632F629CCEC7}" dt="2025-05-15T10:24:09.750" v="231" actId="1076"/>
          <ac:spMkLst>
            <pc:docMk/>
            <pc:sldMk cId="3636894235" sldId="300"/>
            <ac:spMk id="2" creationId="{9F98C4A2-269C-B581-7EEB-9374E6F1C873}"/>
          </ac:spMkLst>
        </pc:spChg>
        <pc:spChg chg="add mod">
          <ac:chgData name="SUNDARA-SEGARAN Maxine" userId="469a3724-266b-4f7b-a9d3-fe2193839701" providerId="ADAL" clId="{CBDAA440-2D6C-40B0-BEB6-632F629CCEC7}" dt="2025-05-19T07:54:39.147" v="252" actId="1076"/>
          <ac:spMkLst>
            <pc:docMk/>
            <pc:sldMk cId="3636894235" sldId="300"/>
            <ac:spMk id="4" creationId="{697FDA16-F40A-7E49-6404-87547249B138}"/>
          </ac:spMkLst>
        </pc:spChg>
        <pc:spChg chg="mod">
          <ac:chgData name="SUNDARA-SEGARAN Maxine" userId="469a3724-266b-4f7b-a9d3-fe2193839701" providerId="ADAL" clId="{CBDAA440-2D6C-40B0-BEB6-632F629CCEC7}" dt="2025-05-15T10:23:40.280" v="225" actId="1076"/>
          <ac:spMkLst>
            <pc:docMk/>
            <pc:sldMk cId="3636894235" sldId="300"/>
            <ac:spMk id="5" creationId="{B821FA3C-3839-8630-6DA7-3AB3EFF1D9BD}"/>
          </ac:spMkLst>
        </pc:spChg>
        <pc:spChg chg="add mod">
          <ac:chgData name="SUNDARA-SEGARAN Maxine" userId="469a3724-266b-4f7b-a9d3-fe2193839701" providerId="ADAL" clId="{CBDAA440-2D6C-40B0-BEB6-632F629CCEC7}" dt="2025-05-19T07:56:32.596" v="371" actId="1076"/>
          <ac:spMkLst>
            <pc:docMk/>
            <pc:sldMk cId="3636894235" sldId="300"/>
            <ac:spMk id="6" creationId="{241D6664-CBAE-38D9-15F7-D6792FD5B620}"/>
          </ac:spMkLst>
        </pc:spChg>
        <pc:spChg chg="add mod">
          <ac:chgData name="SUNDARA-SEGARAN Maxine" userId="469a3724-266b-4f7b-a9d3-fe2193839701" providerId="ADAL" clId="{CBDAA440-2D6C-40B0-BEB6-632F629CCEC7}" dt="2025-05-19T07:55:14.433" v="256" actId="1076"/>
          <ac:spMkLst>
            <pc:docMk/>
            <pc:sldMk cId="3636894235" sldId="300"/>
            <ac:spMk id="11" creationId="{75429DA3-EDC2-2CBD-EFF7-F4941D93779A}"/>
          </ac:spMkLst>
        </pc:spChg>
        <pc:spChg chg="add mod">
          <ac:chgData name="SUNDARA-SEGARAN Maxine" userId="469a3724-266b-4f7b-a9d3-fe2193839701" providerId="ADAL" clId="{CBDAA440-2D6C-40B0-BEB6-632F629CCEC7}" dt="2025-05-19T07:55:14.433" v="256" actId="1076"/>
          <ac:spMkLst>
            <pc:docMk/>
            <pc:sldMk cId="3636894235" sldId="300"/>
            <ac:spMk id="12" creationId="{2C1D215E-30B1-2CB7-FC3C-05A720CCBACB}"/>
          </ac:spMkLst>
        </pc:spChg>
        <pc:spChg chg="add mod">
          <ac:chgData name="SUNDARA-SEGARAN Maxine" userId="469a3724-266b-4f7b-a9d3-fe2193839701" providerId="ADAL" clId="{CBDAA440-2D6C-40B0-BEB6-632F629CCEC7}" dt="2025-05-15T10:23:15.916" v="219" actId="164"/>
          <ac:spMkLst>
            <pc:docMk/>
            <pc:sldMk cId="3636894235" sldId="300"/>
            <ac:spMk id="13" creationId="{DE4EC8BF-D9F2-1044-1967-936011F37354}"/>
          </ac:spMkLst>
        </pc:spChg>
        <pc:spChg chg="add mod">
          <ac:chgData name="SUNDARA-SEGARAN Maxine" userId="469a3724-266b-4f7b-a9d3-fe2193839701" providerId="ADAL" clId="{CBDAA440-2D6C-40B0-BEB6-632F629CCEC7}" dt="2025-05-15T10:23:15.916" v="219" actId="164"/>
          <ac:spMkLst>
            <pc:docMk/>
            <pc:sldMk cId="3636894235" sldId="300"/>
            <ac:spMk id="14" creationId="{2EEC1027-CA34-0188-2E14-947C52237C84}"/>
          </ac:spMkLst>
        </pc:spChg>
        <pc:grpChg chg="add mod">
          <ac:chgData name="SUNDARA-SEGARAN Maxine" userId="469a3724-266b-4f7b-a9d3-fe2193839701" providerId="ADAL" clId="{CBDAA440-2D6C-40B0-BEB6-632F629CCEC7}" dt="2025-05-15T10:23:24.113" v="221" actId="1076"/>
          <ac:grpSpMkLst>
            <pc:docMk/>
            <pc:sldMk cId="3636894235" sldId="300"/>
            <ac:grpSpMk id="15" creationId="{F7856E3D-829E-2367-9871-C6B45866CA7A}"/>
          </ac:grpSpMkLst>
        </pc:grpChg>
        <pc:grpChg chg="add mod">
          <ac:chgData name="SUNDARA-SEGARAN Maxine" userId="469a3724-266b-4f7b-a9d3-fe2193839701" providerId="ADAL" clId="{CBDAA440-2D6C-40B0-BEB6-632F629CCEC7}" dt="2025-05-19T07:54:46.360" v="253" actId="1076"/>
          <ac:grpSpMkLst>
            <pc:docMk/>
            <pc:sldMk cId="3636894235" sldId="300"/>
            <ac:grpSpMk id="16" creationId="{85AC207F-0A06-98B7-C6DE-4B02C9B1FEB1}"/>
          </ac:grpSpMkLst>
        </pc:grpChg>
        <pc:picChg chg="add mod">
          <ac:chgData name="SUNDARA-SEGARAN Maxine" userId="469a3724-266b-4f7b-a9d3-fe2193839701" providerId="ADAL" clId="{CBDAA440-2D6C-40B0-BEB6-632F629CCEC7}" dt="2025-05-15T10:24:15.700" v="234" actId="1076"/>
          <ac:picMkLst>
            <pc:docMk/>
            <pc:sldMk cId="3636894235" sldId="300"/>
            <ac:picMk id="3" creationId="{3087465E-82B5-3297-EEE2-FC8C3D1AE305}"/>
          </ac:picMkLst>
        </pc:picChg>
        <pc:picChg chg="add mod">
          <ac:chgData name="SUNDARA-SEGARAN Maxine" userId="469a3724-266b-4f7b-a9d3-fe2193839701" providerId="ADAL" clId="{CBDAA440-2D6C-40B0-BEB6-632F629CCEC7}" dt="2025-05-19T07:55:14.433" v="256" actId="1076"/>
          <ac:picMkLst>
            <pc:docMk/>
            <pc:sldMk cId="3636894235" sldId="300"/>
            <ac:picMk id="7" creationId="{93F570F0-732C-A4A3-2128-958C545D44FE}"/>
          </ac:picMkLst>
        </pc:picChg>
        <pc:picChg chg="add mod">
          <ac:chgData name="SUNDARA-SEGARAN Maxine" userId="469a3724-266b-4f7b-a9d3-fe2193839701" providerId="ADAL" clId="{CBDAA440-2D6C-40B0-BEB6-632F629CCEC7}" dt="2025-05-15T10:23:15.916" v="219" actId="164"/>
          <ac:picMkLst>
            <pc:docMk/>
            <pc:sldMk cId="3636894235" sldId="300"/>
            <ac:picMk id="8" creationId="{559A096D-E070-6A5B-E749-3A72B15AB85B}"/>
          </ac:picMkLst>
        </pc:picChg>
        <pc:picChg chg="add mod">
          <ac:chgData name="SUNDARA-SEGARAN Maxine" userId="469a3724-266b-4f7b-a9d3-fe2193839701" providerId="ADAL" clId="{CBDAA440-2D6C-40B0-BEB6-632F629CCEC7}" dt="2025-05-15T10:23:15.916" v="219" actId="164"/>
          <ac:picMkLst>
            <pc:docMk/>
            <pc:sldMk cId="3636894235" sldId="300"/>
            <ac:picMk id="9" creationId="{73F9334F-E71E-9958-F3E8-FE16AE70E158}"/>
          </ac:picMkLst>
        </pc:picChg>
        <pc:picChg chg="add mod">
          <ac:chgData name="SUNDARA-SEGARAN Maxine" userId="469a3724-266b-4f7b-a9d3-fe2193839701" providerId="ADAL" clId="{CBDAA440-2D6C-40B0-BEB6-632F629CCEC7}" dt="2025-05-19T07:55:14.433" v="256" actId="1076"/>
          <ac:picMkLst>
            <pc:docMk/>
            <pc:sldMk cId="3636894235" sldId="300"/>
            <ac:picMk id="10" creationId="{C5D685D4-E9B4-9F9C-5DEF-08E7B2C5CADC}"/>
          </ac:picMkLst>
        </pc:picChg>
      </pc:sldChg>
      <pc:sldChg chg="addSp delSp modSp mod ord">
        <pc:chgData name="SUNDARA-SEGARAN Maxine" userId="469a3724-266b-4f7b-a9d3-fe2193839701" providerId="ADAL" clId="{CBDAA440-2D6C-40B0-BEB6-632F629CCEC7}" dt="2025-05-15T10:31:25.427" v="251"/>
        <pc:sldMkLst>
          <pc:docMk/>
          <pc:sldMk cId="2791050024" sldId="301"/>
        </pc:sldMkLst>
        <pc:spChg chg="mod">
          <ac:chgData name="SUNDARA-SEGARAN Maxine" userId="469a3724-266b-4f7b-a9d3-fe2193839701" providerId="ADAL" clId="{CBDAA440-2D6C-40B0-BEB6-632F629CCEC7}" dt="2025-05-15T09:55:24.528" v="124" actId="1076"/>
          <ac:spMkLst>
            <pc:docMk/>
            <pc:sldMk cId="2791050024" sldId="301"/>
            <ac:spMk id="2" creationId="{77608580-E3CB-7CA6-C069-9A717485A527}"/>
          </ac:spMkLst>
        </pc:spChg>
        <pc:picChg chg="add mod">
          <ac:chgData name="SUNDARA-SEGARAN Maxine" userId="469a3724-266b-4f7b-a9d3-fe2193839701" providerId="ADAL" clId="{CBDAA440-2D6C-40B0-BEB6-632F629CCEC7}" dt="2025-05-15T09:54:49.383" v="100" actId="1076"/>
          <ac:picMkLst>
            <pc:docMk/>
            <pc:sldMk cId="2791050024" sldId="301"/>
            <ac:picMk id="8" creationId="{1489F592-5607-5E66-930E-C341C10AE8DD}"/>
          </ac:picMkLst>
        </pc:picChg>
      </pc:sldChg>
      <pc:sldChg chg="addSp delSp modSp mod">
        <pc:chgData name="SUNDARA-SEGARAN Maxine" userId="469a3724-266b-4f7b-a9d3-fe2193839701" providerId="ADAL" clId="{CBDAA440-2D6C-40B0-BEB6-632F629CCEC7}" dt="2025-05-15T09:47:01.242" v="55" actId="1076"/>
        <pc:sldMkLst>
          <pc:docMk/>
          <pc:sldMk cId="347015435" sldId="302"/>
        </pc:sldMkLst>
        <pc:picChg chg="mod">
          <ac:chgData name="SUNDARA-SEGARAN Maxine" userId="469a3724-266b-4f7b-a9d3-fe2193839701" providerId="ADAL" clId="{CBDAA440-2D6C-40B0-BEB6-632F629CCEC7}" dt="2025-05-15T09:45:16.562" v="29" actId="1076"/>
          <ac:picMkLst>
            <pc:docMk/>
            <pc:sldMk cId="347015435" sldId="302"/>
            <ac:picMk id="5" creationId="{685DBBF9-C4B9-4921-794D-8E23EDE955B8}"/>
          </ac:picMkLst>
        </pc:picChg>
        <pc:picChg chg="mod modCrop">
          <ac:chgData name="SUNDARA-SEGARAN Maxine" userId="469a3724-266b-4f7b-a9d3-fe2193839701" providerId="ADAL" clId="{CBDAA440-2D6C-40B0-BEB6-632F629CCEC7}" dt="2025-05-15T09:44:03.203" v="18" actId="14100"/>
          <ac:picMkLst>
            <pc:docMk/>
            <pc:sldMk cId="347015435" sldId="302"/>
            <ac:picMk id="12" creationId="{862A6921-9BCC-0BF0-9D8A-639C7ACE38DB}"/>
          </ac:picMkLst>
        </pc:picChg>
        <pc:picChg chg="mod modCrop">
          <ac:chgData name="SUNDARA-SEGARAN Maxine" userId="469a3724-266b-4f7b-a9d3-fe2193839701" providerId="ADAL" clId="{CBDAA440-2D6C-40B0-BEB6-632F629CCEC7}" dt="2025-05-15T09:46:45.637" v="52" actId="1076"/>
          <ac:picMkLst>
            <pc:docMk/>
            <pc:sldMk cId="347015435" sldId="302"/>
            <ac:picMk id="14" creationId="{4D196143-2D87-31C1-1FD5-88565CD68734}"/>
          </ac:picMkLst>
        </pc:picChg>
        <pc:cxnChg chg="add mod">
          <ac:chgData name="SUNDARA-SEGARAN Maxine" userId="469a3724-266b-4f7b-a9d3-fe2193839701" providerId="ADAL" clId="{CBDAA440-2D6C-40B0-BEB6-632F629CCEC7}" dt="2025-05-15T09:46:16.077" v="44" actId="14100"/>
          <ac:cxnSpMkLst>
            <pc:docMk/>
            <pc:sldMk cId="347015435" sldId="302"/>
            <ac:cxnSpMk id="4" creationId="{B9FCE641-80ED-2358-7C67-7020E3EA2C6E}"/>
          </ac:cxnSpMkLst>
        </pc:cxnChg>
        <pc:cxnChg chg="add mod">
          <ac:chgData name="SUNDARA-SEGARAN Maxine" userId="469a3724-266b-4f7b-a9d3-fe2193839701" providerId="ADAL" clId="{CBDAA440-2D6C-40B0-BEB6-632F629CCEC7}" dt="2025-05-15T09:45:48.158" v="38" actId="14100"/>
          <ac:cxnSpMkLst>
            <pc:docMk/>
            <pc:sldMk cId="347015435" sldId="302"/>
            <ac:cxnSpMk id="6" creationId="{2EA97CB6-A092-DACF-6CD4-4E1F11D91480}"/>
          </ac:cxnSpMkLst>
        </pc:cxnChg>
        <pc:cxnChg chg="mod">
          <ac:chgData name="SUNDARA-SEGARAN Maxine" userId="469a3724-266b-4f7b-a9d3-fe2193839701" providerId="ADAL" clId="{CBDAA440-2D6C-40B0-BEB6-632F629CCEC7}" dt="2025-05-15T09:46:22.638" v="45" actId="14100"/>
          <ac:cxnSpMkLst>
            <pc:docMk/>
            <pc:sldMk cId="347015435" sldId="302"/>
            <ac:cxnSpMk id="22" creationId="{BE8F243A-2CB1-76AE-E520-6A4F678C54A7}"/>
          </ac:cxnSpMkLst>
        </pc:cxnChg>
        <pc:cxnChg chg="add mod">
          <ac:chgData name="SUNDARA-SEGARAN Maxine" userId="469a3724-266b-4f7b-a9d3-fe2193839701" providerId="ADAL" clId="{CBDAA440-2D6C-40B0-BEB6-632F629CCEC7}" dt="2025-05-15T09:47:01.242" v="55" actId="1076"/>
          <ac:cxnSpMkLst>
            <pc:docMk/>
            <pc:sldMk cId="347015435" sldId="302"/>
            <ac:cxnSpMk id="25" creationId="{E4624828-A1F2-3185-86FB-3BB62DC2916F}"/>
          </ac:cxnSpMkLst>
        </pc:cxnChg>
      </pc:sldChg>
      <pc:sldChg chg="del">
        <pc:chgData name="SUNDARA-SEGARAN Maxine" userId="469a3724-266b-4f7b-a9d3-fe2193839701" providerId="ADAL" clId="{CBDAA440-2D6C-40B0-BEB6-632F629CCEC7}" dt="2025-05-15T10:21:50.983" v="208" actId="47"/>
        <pc:sldMkLst>
          <pc:docMk/>
          <pc:sldMk cId="1640557865" sldId="303"/>
        </pc:sldMkLst>
      </pc:sldChg>
      <pc:sldChg chg="delSp modSp add mod ord">
        <pc:chgData name="SUNDARA-SEGARAN Maxine" userId="469a3724-266b-4f7b-a9d3-fe2193839701" providerId="ADAL" clId="{CBDAA440-2D6C-40B0-BEB6-632F629CCEC7}" dt="2025-05-20T07:13:08.068" v="373" actId="1076"/>
        <pc:sldMkLst>
          <pc:docMk/>
          <pc:sldMk cId="3152394281" sldId="304"/>
        </pc:sldMkLst>
        <pc:spChg chg="mod">
          <ac:chgData name="SUNDARA-SEGARAN Maxine" userId="469a3724-266b-4f7b-a9d3-fe2193839701" providerId="ADAL" clId="{CBDAA440-2D6C-40B0-BEB6-632F629CCEC7}" dt="2025-05-15T10:24:47.354" v="249" actId="255"/>
          <ac:spMkLst>
            <pc:docMk/>
            <pc:sldMk cId="3152394281" sldId="304"/>
            <ac:spMk id="4" creationId="{55A94E1E-399D-0B67-48B3-A4BA1B04DB19}"/>
          </ac:spMkLst>
        </pc:spChg>
        <pc:spChg chg="mod">
          <ac:chgData name="SUNDARA-SEGARAN Maxine" userId="469a3724-266b-4f7b-a9d3-fe2193839701" providerId="ADAL" clId="{CBDAA440-2D6C-40B0-BEB6-632F629CCEC7}" dt="2025-05-20T07:13:08.068" v="373" actId="1076"/>
          <ac:spMkLst>
            <pc:docMk/>
            <pc:sldMk cId="3152394281" sldId="304"/>
            <ac:spMk id="5" creationId="{11EB74BF-C569-030A-4E7A-86EAB5596C97}"/>
          </ac:spMkLst>
        </pc:spChg>
        <pc:picChg chg="mod">
          <ac:chgData name="SUNDARA-SEGARAN Maxine" userId="469a3724-266b-4f7b-a9d3-fe2193839701" providerId="ADAL" clId="{CBDAA440-2D6C-40B0-BEB6-632F629CCEC7}" dt="2025-05-15T09:55:49.869" v="130" actId="1076"/>
          <ac:picMkLst>
            <pc:docMk/>
            <pc:sldMk cId="3152394281" sldId="304"/>
            <ac:picMk id="7" creationId="{3479E34B-06AA-9D9E-FAB4-133D678ECD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BB459-A3F6-4755-ABC6-B62C73485F29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C4CE-6B45-4FEA-ADF1-39DA58B9B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7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2245">
              <a:srgbClr val="1A3EAA"/>
            </a:gs>
            <a:gs pos="27000">
              <a:srgbClr val="1A3EAA">
                <a:lumMod val="100000"/>
              </a:srgbClr>
            </a:gs>
            <a:gs pos="48000">
              <a:srgbClr val="182E6F"/>
            </a:gs>
            <a:gs pos="100000">
              <a:srgbClr val="151D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9161183-4F1B-F6F2-2218-3ADCA6846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87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59" y="1445706"/>
            <a:ext cx="13536517" cy="73064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A70FB-90C3-468E-BD08-BC1920E40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970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22D1-0287-4558-949B-03017CC34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3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150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1B5CD4FD-E6EB-69B0-C451-577770AAE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E0A-28FA-4F01-A21E-344216D15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DC50D-253A-470F-9B46-7A2619F5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317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150" dirty="0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5D81D3AB-D441-ACFE-8570-4E7B23523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035C82-C0D4-E982-1CC5-6CB57F753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65404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or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55C33-66F3-DA9A-B75D-9B416CE76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7146" y="-1752661"/>
            <a:ext cx="12926292" cy="861066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62A40F-D163-0422-4418-33DE03B75C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28" y="5874328"/>
            <a:ext cx="2717543" cy="7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C5D6-F2C7-B4E5-6A0A-979606B8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46FC-4470-DEDD-6BE8-560B261155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138662"/>
            <a:ext cx="3657600" cy="3925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671D7E-307C-0AD8-474C-17BD0750CF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0888" y="2424113"/>
            <a:ext cx="5227637" cy="33559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A logo with white stars&#10;&#10;AI-generated content may be incorrect.">
            <a:extLst>
              <a:ext uri="{FF2B5EF4-FFF2-40B4-BE49-F238E27FC236}">
                <a16:creationId xmlns:a16="http://schemas.microsoft.com/office/drawing/2014/main" id="{FC4EAE36-EFB1-80E8-BA81-AE38199DD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9B41E9E-89A7-F5B5-05C9-6B756F30BA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074432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0994-3959-EE16-CE4B-81E2A32AC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168DDCE-4D01-1272-98B0-8231DD4472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104900" y="2233613"/>
            <a:ext cx="9729788" cy="3986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93576E49-306B-6C86-3571-8ECE1A475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9CE122-EA9E-99C2-B6DB-03469CDDCD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5748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E841-EFBF-861D-9057-6D53D6A0C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pic>
        <p:nvPicPr>
          <p:cNvPr id="3" name="Picture 2" descr="A logo with white stars&#10;&#10;AI-generated content may be incorrect.">
            <a:extLst>
              <a:ext uri="{FF2B5EF4-FFF2-40B4-BE49-F238E27FC236}">
                <a16:creationId xmlns:a16="http://schemas.microsoft.com/office/drawing/2014/main" id="{15D191A7-EE1D-A75F-BE83-219D2C87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0D3A744-556E-4136-0B84-E4E3115AB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40177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245">
              <a:srgbClr val="1A3EAA"/>
            </a:gs>
            <a:gs pos="27000">
              <a:srgbClr val="1A3EAA">
                <a:lumMod val="100000"/>
              </a:srgbClr>
            </a:gs>
            <a:gs pos="39000">
              <a:srgbClr val="182E6F"/>
            </a:gs>
            <a:gs pos="100000">
              <a:srgbClr val="151D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23226B-D1D8-46D7-8E67-389D28CFF3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6" y="155554"/>
            <a:ext cx="1907178" cy="5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E49B2-AC31-D5E0-0D52-C964F999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A94E1E-399D-0B67-48B3-A4BA1B04DB19}"/>
              </a:ext>
            </a:extLst>
          </p:cNvPr>
          <p:cNvSpPr txBox="1">
            <a:spLocks/>
          </p:cNvSpPr>
          <p:nvPr/>
        </p:nvSpPr>
        <p:spPr>
          <a:xfrm>
            <a:off x="343037" y="4029913"/>
            <a:ext cx="12187270" cy="1539540"/>
          </a:xfrm>
          <a:prstGeom prst="rect">
            <a:avLst/>
          </a:prstGeom>
          <a:solidFill>
            <a:schemeClr val="tx2">
              <a:alpha val="44000"/>
            </a:schemeClr>
          </a:solidFill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 Factories : Open for Business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Welcome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B74BF-C569-030A-4E7A-86EAB5596C97}"/>
              </a:ext>
            </a:extLst>
          </p:cNvPr>
          <p:cNvSpPr txBox="1"/>
          <p:nvPr/>
        </p:nvSpPr>
        <p:spPr>
          <a:xfrm>
            <a:off x="9820858" y="4799683"/>
            <a:ext cx="38400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Webinar</a:t>
            </a:r>
          </a:p>
          <a:p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20 May 2025 </a:t>
            </a:r>
          </a:p>
        </p:txBody>
      </p:sp>
      <p:pic>
        <p:nvPicPr>
          <p:cNvPr id="7" name="Picture 6" descr="A logo with white stars on a black background&#10;&#10;AI-generated content may be incorrect.">
            <a:extLst>
              <a:ext uri="{FF2B5EF4-FFF2-40B4-BE49-F238E27FC236}">
                <a16:creationId xmlns:a16="http://schemas.microsoft.com/office/drawing/2014/main" id="{3479E34B-06AA-9D9E-FAB4-133D678E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" y="3593089"/>
            <a:ext cx="2178471" cy="21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66BD8F8-2E2D-8864-B36B-50FBFD8DD106}"/>
              </a:ext>
            </a:extLst>
          </p:cNvPr>
          <p:cNvSpPr txBox="1">
            <a:spLocks/>
          </p:cNvSpPr>
          <p:nvPr/>
        </p:nvSpPr>
        <p:spPr>
          <a:xfrm>
            <a:off x="3283" y="3430100"/>
            <a:ext cx="12187270" cy="1539540"/>
          </a:xfrm>
          <a:prstGeom prst="rect">
            <a:avLst/>
          </a:prstGeom>
          <a:solidFill>
            <a:schemeClr val="tx2">
              <a:alpha val="44000"/>
            </a:schemeClr>
          </a:solidFill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 Factories : Open for Business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EuroHPC gateway to AI Factories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7" name="Picture 6" descr="A logo with white stars on a black background&#10;&#10;AI-generated content may be incorrect.">
            <a:extLst>
              <a:ext uri="{FF2B5EF4-FFF2-40B4-BE49-F238E27FC236}">
                <a16:creationId xmlns:a16="http://schemas.microsoft.com/office/drawing/2014/main" id="{7A9961F9-9E78-E7E2-28D7-ACFB94F2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11" y="3106527"/>
            <a:ext cx="2178471" cy="21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8580-E3CB-7CA6-C069-9A717485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21" y="27938"/>
            <a:ext cx="11153862" cy="147226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Our AI Factories</a:t>
            </a:r>
            <a:endParaRPr lang="en-GB" dirty="0"/>
          </a:p>
        </p:txBody>
      </p:sp>
      <p:pic>
        <p:nvPicPr>
          <p:cNvPr id="8" name="Picture Placeholder 7" descr="A computer screen shot of a brain&#10;&#10;AI-generated content may be incorrect.">
            <a:extLst>
              <a:ext uri="{FF2B5EF4-FFF2-40B4-BE49-F238E27FC236}">
                <a16:creationId xmlns:a16="http://schemas.microsoft.com/office/drawing/2014/main" id="{1489F592-5607-5E66-930E-C341C10AE8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778"/>
          <a:stretch>
            <a:fillRect/>
          </a:stretch>
        </p:blipFill>
        <p:spPr>
          <a:xfrm>
            <a:off x="2194188" y="1419647"/>
            <a:ext cx="7281178" cy="4674281"/>
          </a:xfrm>
        </p:spPr>
      </p:pic>
    </p:spTree>
    <p:extLst>
      <p:ext uri="{BB962C8B-B14F-4D97-AF65-F5344CB8AC3E}">
        <p14:creationId xmlns:p14="http://schemas.microsoft.com/office/powerpoint/2010/main" val="279105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DBBF9-C4B9-4921-794D-8E23EDE9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0" y="80026"/>
            <a:ext cx="6323277" cy="1722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64C08-3B22-2215-309A-86BD61D7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36" y="15966"/>
            <a:ext cx="3738903" cy="2773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F59BA-E7FC-17E4-41BE-FDE82E89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7" y="2272937"/>
            <a:ext cx="3857567" cy="4440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A6921-9BCC-0BF0-9D8A-639C7ACE38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7" t="3286" r="-977"/>
          <a:stretch>
            <a:fillRect/>
          </a:stretch>
        </p:blipFill>
        <p:spPr>
          <a:xfrm>
            <a:off x="4109533" y="2806254"/>
            <a:ext cx="4610823" cy="3973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196143-2D87-31C1-1FD5-88565CD687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4628" b="33963"/>
          <a:stretch>
            <a:fillRect/>
          </a:stretch>
        </p:blipFill>
        <p:spPr>
          <a:xfrm>
            <a:off x="8914309" y="3376569"/>
            <a:ext cx="3119354" cy="3403607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BE8F243A-2CB1-76AE-E520-6A4F678C54A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93401" y="1817470"/>
            <a:ext cx="4347935" cy="741171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FCE641-80ED-2358-7C67-7020E3EA2C6E}"/>
              </a:ext>
            </a:extLst>
          </p:cNvPr>
          <p:cNvCxnSpPr>
            <a:cxnSpLocks/>
          </p:cNvCxnSpPr>
          <p:nvPr/>
        </p:nvCxnSpPr>
        <p:spPr>
          <a:xfrm>
            <a:off x="6605067" y="953069"/>
            <a:ext cx="173626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EA97CB6-A092-DACF-6CD4-4E1F11D91480}"/>
              </a:ext>
            </a:extLst>
          </p:cNvPr>
          <p:cNvCxnSpPr>
            <a:cxnSpLocks/>
          </p:cNvCxnSpPr>
          <p:nvPr/>
        </p:nvCxnSpPr>
        <p:spPr>
          <a:xfrm rot="5400000">
            <a:off x="7340391" y="1788701"/>
            <a:ext cx="1005116" cy="996775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624828-A1F2-3185-86FB-3BB62DC2916F}"/>
              </a:ext>
            </a:extLst>
          </p:cNvPr>
          <p:cNvCxnSpPr>
            <a:cxnSpLocks/>
          </p:cNvCxnSpPr>
          <p:nvPr/>
        </p:nvCxnSpPr>
        <p:spPr>
          <a:xfrm flipH="1">
            <a:off x="10303066" y="2840133"/>
            <a:ext cx="1" cy="5407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AFB95-1307-4FD5-CA02-251CDC807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21FA3C-3839-8630-6DA7-3AB3EFF1D9BD}"/>
              </a:ext>
            </a:extLst>
          </p:cNvPr>
          <p:cNvSpPr txBox="1"/>
          <p:nvPr/>
        </p:nvSpPr>
        <p:spPr>
          <a:xfrm>
            <a:off x="4246370" y="400778"/>
            <a:ext cx="4254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  <a:endParaRPr lang="en-150" sz="6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98C4A2-269C-B581-7EEB-9374E6F1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91" y="1776533"/>
            <a:ext cx="10583174" cy="2679263"/>
          </a:xfrm>
        </p:spPr>
        <p:txBody>
          <a:bodyPr/>
          <a:lstStyle/>
          <a:p>
            <a:r>
              <a:rPr lang="en-GB" dirty="0"/>
              <a:t>For questions and queries contact: aif.access@eurohpc-ju.europa.eu</a:t>
            </a:r>
          </a:p>
          <a:p>
            <a:r>
              <a:rPr lang="en-GB" dirty="0"/>
              <a:t>QR code 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87465E-82B5-3297-EEE2-FC8C3D1AE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9399" y="2360916"/>
            <a:ext cx="1979801" cy="197980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7FDA16-F40A-7E49-6404-87547249B138}"/>
              </a:ext>
            </a:extLst>
          </p:cNvPr>
          <p:cNvSpPr txBox="1">
            <a:spLocks/>
          </p:cNvSpPr>
          <p:nvPr/>
        </p:nvSpPr>
        <p:spPr>
          <a:xfrm>
            <a:off x="6525680" y="2360916"/>
            <a:ext cx="2188828" cy="630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Follow us 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56E3D-829E-2367-9871-C6B45866CA7A}"/>
              </a:ext>
            </a:extLst>
          </p:cNvPr>
          <p:cNvGrpSpPr/>
          <p:nvPr/>
        </p:nvGrpSpPr>
        <p:grpSpPr>
          <a:xfrm>
            <a:off x="6550933" y="3957129"/>
            <a:ext cx="6626943" cy="893015"/>
            <a:chOff x="742736" y="4458904"/>
            <a:chExt cx="6626943" cy="893015"/>
          </a:xfrm>
        </p:grpSpPr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93F570F0-732C-A4A3-2128-958C545D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1" y="4458904"/>
              <a:ext cx="318941" cy="318941"/>
            </a:xfrm>
            <a:prstGeom prst="rect">
              <a:avLst/>
            </a:prstGeom>
          </p:spPr>
        </p:pic>
        <p:pic>
          <p:nvPicPr>
            <p:cNvPr id="10" name="Picture 9" descr="A blue butterfly on a black background&#10;&#10;AI-generated content may be incorrect.">
              <a:extLst>
                <a:ext uri="{FF2B5EF4-FFF2-40B4-BE49-F238E27FC236}">
                  <a16:creationId xmlns:a16="http://schemas.microsoft.com/office/drawing/2014/main" id="{C5D685D4-E9B4-9F9C-5DEF-08E7B2C5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36" y="4989323"/>
              <a:ext cx="407870" cy="36259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429DA3-EDC2-2CBD-EFF7-F4941D93779A}"/>
                </a:ext>
              </a:extLst>
            </p:cNvPr>
            <p:cNvSpPr txBox="1"/>
            <p:nvPr/>
          </p:nvSpPr>
          <p:spPr>
            <a:xfrm>
              <a:off x="1272981" y="4955061"/>
              <a:ext cx="60966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eurohpc-ju.bsky.social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1D215E-30B1-2CB7-FC3C-05A720CCBACB}"/>
                </a:ext>
              </a:extLst>
            </p:cNvPr>
            <p:cNvSpPr txBox="1"/>
            <p:nvPr/>
          </p:nvSpPr>
          <p:spPr>
            <a:xfrm>
              <a:off x="1272981" y="4458904"/>
              <a:ext cx="60966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@EuroHPC_JU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AC207F-0A06-98B7-C6DE-4B02C9B1FEB1}"/>
              </a:ext>
            </a:extLst>
          </p:cNvPr>
          <p:cNvGrpSpPr/>
          <p:nvPr/>
        </p:nvGrpSpPr>
        <p:grpSpPr>
          <a:xfrm>
            <a:off x="6525680" y="2897455"/>
            <a:ext cx="6652196" cy="861389"/>
            <a:chOff x="601740" y="4863071"/>
            <a:chExt cx="6652196" cy="861389"/>
          </a:xfrm>
        </p:grpSpPr>
        <p:pic>
          <p:nvPicPr>
            <p:cNvPr id="8" name="Picture 7" descr="A blue square with white letters&#10;&#10;AI-generated content may be incorrect.">
              <a:extLst>
                <a:ext uri="{FF2B5EF4-FFF2-40B4-BE49-F238E27FC236}">
                  <a16:creationId xmlns:a16="http://schemas.microsoft.com/office/drawing/2014/main" id="{559A096D-E070-6A5B-E749-3A72B15AB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08" y="5372506"/>
              <a:ext cx="351954" cy="351954"/>
            </a:xfrm>
            <a:prstGeom prst="rect">
              <a:avLst/>
            </a:prstGeom>
          </p:spPr>
        </p:pic>
        <p:pic>
          <p:nvPicPr>
            <p:cNvPr id="9" name="Picture 8" descr="A red play button with black background&#10;&#10;AI-generated content may be incorrect.">
              <a:extLst>
                <a:ext uri="{FF2B5EF4-FFF2-40B4-BE49-F238E27FC236}">
                  <a16:creationId xmlns:a16="http://schemas.microsoft.com/office/drawing/2014/main" id="{73F9334F-E71E-9958-F3E8-FE16AE70E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40" y="4863071"/>
              <a:ext cx="407870" cy="4078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4EC8BF-D9F2-1044-1967-936011F37354}"/>
                </a:ext>
              </a:extLst>
            </p:cNvPr>
            <p:cNvSpPr txBox="1"/>
            <p:nvPr/>
          </p:nvSpPr>
          <p:spPr>
            <a:xfrm>
              <a:off x="1157238" y="5355128"/>
              <a:ext cx="60966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www.linkedin.com/company/eurohpc-ju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EC1027-CA34-0188-2E14-947C52237C84}"/>
                </a:ext>
              </a:extLst>
            </p:cNvPr>
            <p:cNvSpPr txBox="1"/>
            <p:nvPr/>
          </p:nvSpPr>
          <p:spPr>
            <a:xfrm>
              <a:off x="1104788" y="4890110"/>
              <a:ext cx="60966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https://www.youtube.com/@eurohpc-ju</a:t>
              </a: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1D6664-CBAE-38D9-15F7-D6792FD5B620}"/>
              </a:ext>
            </a:extLst>
          </p:cNvPr>
          <p:cNvSpPr txBox="1">
            <a:spLocks/>
          </p:cNvSpPr>
          <p:nvPr/>
        </p:nvSpPr>
        <p:spPr>
          <a:xfrm>
            <a:off x="1156699" y="5173367"/>
            <a:ext cx="9687311" cy="630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See you in Copenhagen for the User Days from Sept 30 – Oct 1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89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61C76"/>
      </a:dk2>
      <a:lt2>
        <a:srgbClr val="FFFFFF"/>
      </a:lt2>
      <a:accent1>
        <a:srgbClr val="061C76"/>
      </a:accent1>
      <a:accent2>
        <a:srgbClr val="1A3EAA"/>
      </a:accent2>
      <a:accent3>
        <a:srgbClr val="FFC000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lcf76f155ced4ddcb4097134ff3c332f xmlns="17615853-7f91-438f-9534-afd54aeb325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1" ma:contentTypeDescription="Create a new document." ma:contentTypeScope="" ma:versionID="2d90d388cac602ef767b01f3e2fb3ce7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568a6ae81556c89371b695ff50b0fb7b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86385-9EEA-409E-B9E5-BAB78E14E40F}">
  <ds:schemaRefs>
    <ds:schemaRef ds:uri="http://schemas.microsoft.com/office/2006/documentManagement/types"/>
    <ds:schemaRef ds:uri="http://purl.org/dc/elements/1.1/"/>
    <ds:schemaRef ds:uri="http://purl.org/dc/dcmitype/"/>
    <ds:schemaRef ds:uri="4f61047b-3b18-41b7-9c13-88e2fbe1b5d2"/>
    <ds:schemaRef ds:uri="http://schemas.microsoft.com/sharepoint/v3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7615853-7f91-438f-9534-afd54aeb325b"/>
  </ds:schemaRefs>
</ds:datastoreItem>
</file>

<file path=customXml/itemProps2.xml><?xml version="1.0" encoding="utf-8"?>
<ds:datastoreItem xmlns:ds="http://schemas.openxmlformats.org/officeDocument/2006/customXml" ds:itemID="{BD11B748-E61C-45DC-A262-A903289A2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615853-7f91-438f-9534-afd54aeb325b"/>
    <ds:schemaRef ds:uri="4f61047b-3b18-41b7-9c13-88e2fbe1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071968-019C-4AF2-BB4E-F64809DFA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 theme</Template>
  <TotalTime>1636</TotalTime>
  <Words>89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Our AI Factories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HIGH-PERFORMANCE COMPUTING (EUROHPC) JOINT UNDERTAKING   ANDERS DAM JENSEN</dc:title>
  <dc:creator>LEBEAUX Elise</dc:creator>
  <cp:lastModifiedBy>SUNDARA-SEGARAN Maxine</cp:lastModifiedBy>
  <cp:revision>80</cp:revision>
  <cp:lastPrinted>2025-05-20T06:40:49Z</cp:lastPrinted>
  <dcterms:created xsi:type="dcterms:W3CDTF">2022-03-16T15:41:54Z</dcterms:created>
  <dcterms:modified xsi:type="dcterms:W3CDTF">2025-05-20T07:13:16Z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  <property fmtid="{D5CDD505-2E9C-101B-9397-08002B2CF9AE}" pid="3" name="MediaServiceImageTags">
    <vt:lpwstr/>
  </property>
</Properties>
</file>