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4039" r:id="rId5"/>
  </p:sldMasterIdLst>
  <p:notesMasterIdLst>
    <p:notesMasterId r:id="rId17"/>
  </p:notesMasterIdLst>
  <p:sldIdLst>
    <p:sldId id="260" r:id="rId6"/>
    <p:sldId id="299" r:id="rId7"/>
    <p:sldId id="301" r:id="rId8"/>
    <p:sldId id="302" r:id="rId9"/>
    <p:sldId id="312" r:id="rId10"/>
    <p:sldId id="303" r:id="rId11"/>
    <p:sldId id="314" r:id="rId12"/>
    <p:sldId id="306" r:id="rId13"/>
    <p:sldId id="304" r:id="rId14"/>
    <p:sldId id="309" r:id="rId15"/>
    <p:sldId id="300" r:id="rId16"/>
  </p:sldIdLst>
  <p:sldSz cx="12192000" cy="6858000"/>
  <p:notesSz cx="6858000" cy="9144000"/>
  <p:defaultTextStyle>
    <a:defPPr>
      <a:defRPr lang="en-150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632BB7-0A16-4DF9-8FFC-8401600525AB}">
          <p14:sldIdLst>
            <p14:sldId id="260"/>
            <p14:sldId id="299"/>
            <p14:sldId id="301"/>
            <p14:sldId id="302"/>
            <p14:sldId id="312"/>
            <p14:sldId id="303"/>
            <p14:sldId id="314"/>
            <p14:sldId id="306"/>
            <p14:sldId id="304"/>
            <p14:sldId id="309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31C5"/>
    <a:srgbClr val="BE6BC7"/>
    <a:srgbClr val="6C87F8"/>
    <a:srgbClr val="17295E"/>
    <a:srgbClr val="1A3E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6EF2E3-087E-4BB7-B32D-5D86168CCC78}" v="194" dt="2025-05-18T13:55:35.6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135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STROVIC Klara" userId="666ff897-10a8-4eab-a931-619c262afbd9" providerId="ADAL" clId="{0B6EF2E3-087E-4BB7-B32D-5D86168CCC78}"/>
    <pc:docChg chg="undo custSel addSld delSld modSld sldOrd addMainMaster delMainMaster modMainMaster modSection">
      <pc:chgData name="MESTROVIC Klara" userId="666ff897-10a8-4eab-a931-619c262afbd9" providerId="ADAL" clId="{0B6EF2E3-087E-4BB7-B32D-5D86168CCC78}" dt="2025-05-18T13:57:23.132" v="3877" actId="20577"/>
      <pc:docMkLst>
        <pc:docMk/>
      </pc:docMkLst>
      <pc:sldChg chg="modSp mod">
        <pc:chgData name="MESTROVIC Klara" userId="666ff897-10a8-4eab-a931-619c262afbd9" providerId="ADAL" clId="{0B6EF2E3-087E-4BB7-B32D-5D86168CCC78}" dt="2025-05-18T13:03:19.488" v="3031" actId="207"/>
        <pc:sldMkLst>
          <pc:docMk/>
          <pc:sldMk cId="2699036420" sldId="260"/>
        </pc:sldMkLst>
        <pc:spChg chg="mod">
          <ac:chgData name="MESTROVIC Klara" userId="666ff897-10a8-4eab-a931-619c262afbd9" providerId="ADAL" clId="{0B6EF2E3-087E-4BB7-B32D-5D86168CCC78}" dt="2025-05-18T13:03:19.488" v="3031" actId="207"/>
          <ac:spMkLst>
            <pc:docMk/>
            <pc:sldMk cId="2699036420" sldId="260"/>
            <ac:spMk id="4" creationId="{C66BD8F8-2E2D-8864-B36B-50FBFD8DD106}"/>
          </ac:spMkLst>
        </pc:spChg>
        <pc:picChg chg="mod">
          <ac:chgData name="MESTROVIC Klara" userId="666ff897-10a8-4eab-a931-619c262afbd9" providerId="ADAL" clId="{0B6EF2E3-087E-4BB7-B32D-5D86168CCC78}" dt="2025-05-18T11:11:04.939" v="1275" actId="1076"/>
          <ac:picMkLst>
            <pc:docMk/>
            <pc:sldMk cId="2699036420" sldId="260"/>
            <ac:picMk id="7" creationId="{7A9961F9-9E78-E7E2-28D7-ACFB94F289A6}"/>
          </ac:picMkLst>
        </pc:picChg>
      </pc:sldChg>
      <pc:sldChg chg="addSp delSp modSp mod">
        <pc:chgData name="MESTROVIC Klara" userId="666ff897-10a8-4eab-a931-619c262afbd9" providerId="ADAL" clId="{0B6EF2E3-087E-4BB7-B32D-5D86168CCC78}" dt="2025-05-18T13:07:44.175" v="3235" actId="207"/>
        <pc:sldMkLst>
          <pc:docMk/>
          <pc:sldMk cId="3891653087" sldId="299"/>
        </pc:sldMkLst>
        <pc:spChg chg="del">
          <ac:chgData name="MESTROVIC Klara" userId="666ff897-10a8-4eab-a931-619c262afbd9" providerId="ADAL" clId="{0B6EF2E3-087E-4BB7-B32D-5D86168CCC78}" dt="2025-05-18T10:02:48.437" v="67" actId="478"/>
          <ac:spMkLst>
            <pc:docMk/>
            <pc:sldMk cId="3891653087" sldId="299"/>
            <ac:spMk id="2" creationId="{3E937A9B-F675-4315-2135-115DE11B9CE7}"/>
          </ac:spMkLst>
        </pc:spChg>
        <pc:spChg chg="del">
          <ac:chgData name="MESTROVIC Klara" userId="666ff897-10a8-4eab-a931-619c262afbd9" providerId="ADAL" clId="{0B6EF2E3-087E-4BB7-B32D-5D86168CCC78}" dt="2025-05-18T10:02:50.207" v="68" actId="478"/>
          <ac:spMkLst>
            <pc:docMk/>
            <pc:sldMk cId="3891653087" sldId="299"/>
            <ac:spMk id="3" creationId="{3506213A-2924-F26D-E341-A010B5BCBC11}"/>
          </ac:spMkLst>
        </pc:spChg>
        <pc:spChg chg="add mod">
          <ac:chgData name="MESTROVIC Klara" userId="666ff897-10a8-4eab-a931-619c262afbd9" providerId="ADAL" clId="{0B6EF2E3-087E-4BB7-B32D-5D86168CCC78}" dt="2025-05-18T13:07:44.175" v="3235" actId="207"/>
          <ac:spMkLst>
            <pc:docMk/>
            <pc:sldMk cId="3891653087" sldId="299"/>
            <ac:spMk id="4" creationId="{5D20F9F2-008B-2DB0-3F04-CDA044EF0902}"/>
          </ac:spMkLst>
        </pc:spChg>
        <pc:spChg chg="add del mod">
          <ac:chgData name="MESTROVIC Klara" userId="666ff897-10a8-4eab-a931-619c262afbd9" providerId="ADAL" clId="{0B6EF2E3-087E-4BB7-B32D-5D86168CCC78}" dt="2025-05-18T10:03:57.156" v="75" actId="478"/>
          <ac:spMkLst>
            <pc:docMk/>
            <pc:sldMk cId="3891653087" sldId="299"/>
            <ac:spMk id="5" creationId="{9F3A7A96-502A-9308-63C9-45FAF1906031}"/>
          </ac:spMkLst>
        </pc:spChg>
        <pc:spChg chg="add mod">
          <ac:chgData name="MESTROVIC Klara" userId="666ff897-10a8-4eab-a931-619c262afbd9" providerId="ADAL" clId="{0B6EF2E3-087E-4BB7-B32D-5D86168CCC78}" dt="2025-05-18T10:18:22.509" v="293" actId="2711"/>
          <ac:spMkLst>
            <pc:docMk/>
            <pc:sldMk cId="3891653087" sldId="299"/>
            <ac:spMk id="7" creationId="{9861B529-FCC1-F628-7ADB-91DF8BD54784}"/>
          </ac:spMkLst>
        </pc:spChg>
        <pc:spChg chg="add mod">
          <ac:chgData name="MESTROVIC Klara" userId="666ff897-10a8-4eab-a931-619c262afbd9" providerId="ADAL" clId="{0B6EF2E3-087E-4BB7-B32D-5D86168CCC78}" dt="2025-05-18T10:18:22.509" v="293" actId="2711"/>
          <ac:spMkLst>
            <pc:docMk/>
            <pc:sldMk cId="3891653087" sldId="299"/>
            <ac:spMk id="8" creationId="{D4941630-EE45-342C-146A-16F35546349D}"/>
          </ac:spMkLst>
        </pc:spChg>
        <pc:spChg chg="add mod">
          <ac:chgData name="MESTROVIC Klara" userId="666ff897-10a8-4eab-a931-619c262afbd9" providerId="ADAL" clId="{0B6EF2E3-087E-4BB7-B32D-5D86168CCC78}" dt="2025-05-18T10:04:57.840" v="81" actId="207"/>
          <ac:spMkLst>
            <pc:docMk/>
            <pc:sldMk cId="3891653087" sldId="299"/>
            <ac:spMk id="9" creationId="{979CBED1-CAC9-A222-BC69-2B95E6900149}"/>
          </ac:spMkLst>
        </pc:spChg>
        <pc:spChg chg="add mod">
          <ac:chgData name="MESTROVIC Klara" userId="666ff897-10a8-4eab-a931-619c262afbd9" providerId="ADAL" clId="{0B6EF2E3-087E-4BB7-B32D-5D86168CCC78}" dt="2025-05-18T10:18:22.509" v="293" actId="2711"/>
          <ac:spMkLst>
            <pc:docMk/>
            <pc:sldMk cId="3891653087" sldId="299"/>
            <ac:spMk id="10" creationId="{FEE52ADE-08DC-6374-2410-26B9314182B2}"/>
          </ac:spMkLst>
        </pc:spChg>
        <pc:spChg chg="add mod">
          <ac:chgData name="MESTROVIC Klara" userId="666ff897-10a8-4eab-a931-619c262afbd9" providerId="ADAL" clId="{0B6EF2E3-087E-4BB7-B32D-5D86168CCC78}" dt="2025-05-18T10:18:22.509" v="293" actId="2711"/>
          <ac:spMkLst>
            <pc:docMk/>
            <pc:sldMk cId="3891653087" sldId="299"/>
            <ac:spMk id="11" creationId="{F9F00451-6248-C969-3425-CD86DE43D6D8}"/>
          </ac:spMkLst>
        </pc:spChg>
        <pc:spChg chg="add mod">
          <ac:chgData name="MESTROVIC Klara" userId="666ff897-10a8-4eab-a931-619c262afbd9" providerId="ADAL" clId="{0B6EF2E3-087E-4BB7-B32D-5D86168CCC78}" dt="2025-05-18T11:10:43.988" v="1273" actId="207"/>
          <ac:spMkLst>
            <pc:docMk/>
            <pc:sldMk cId="3891653087" sldId="299"/>
            <ac:spMk id="12" creationId="{ED9F0BBF-68C4-EB16-4701-1E98FFF9B41A}"/>
          </ac:spMkLst>
        </pc:spChg>
        <pc:spChg chg="add mod">
          <ac:chgData name="MESTROVIC Klara" userId="666ff897-10a8-4eab-a931-619c262afbd9" providerId="ADAL" clId="{0B6EF2E3-087E-4BB7-B32D-5D86168CCC78}" dt="2025-05-18T10:05:00.134" v="82" actId="207"/>
          <ac:spMkLst>
            <pc:docMk/>
            <pc:sldMk cId="3891653087" sldId="299"/>
            <ac:spMk id="13" creationId="{C6FF593C-CC6D-92C8-673E-10876E61F358}"/>
          </ac:spMkLst>
        </pc:spChg>
        <pc:spChg chg="add mod">
          <ac:chgData name="MESTROVIC Klara" userId="666ff897-10a8-4eab-a931-619c262afbd9" providerId="ADAL" clId="{0B6EF2E3-087E-4BB7-B32D-5D86168CCC78}" dt="2025-05-18T10:05:02.187" v="83" actId="207"/>
          <ac:spMkLst>
            <pc:docMk/>
            <pc:sldMk cId="3891653087" sldId="299"/>
            <ac:spMk id="14" creationId="{6EBA9D70-A19B-1CC7-B2B2-F335D33014AA}"/>
          </ac:spMkLst>
        </pc:spChg>
        <pc:spChg chg="add mod">
          <ac:chgData name="MESTROVIC Klara" userId="666ff897-10a8-4eab-a931-619c262afbd9" providerId="ADAL" clId="{0B6EF2E3-087E-4BB7-B32D-5D86168CCC78}" dt="2025-05-18T11:40:51.495" v="1491" actId="404"/>
          <ac:spMkLst>
            <pc:docMk/>
            <pc:sldMk cId="3891653087" sldId="299"/>
            <ac:spMk id="20" creationId="{4F1970A6-E82B-1D0A-5F48-B4E3BE1B2981}"/>
          </ac:spMkLst>
        </pc:spChg>
        <pc:picChg chg="del">
          <ac:chgData name="MESTROVIC Klara" userId="666ff897-10a8-4eab-a931-619c262afbd9" providerId="ADAL" clId="{0B6EF2E3-087E-4BB7-B32D-5D86168CCC78}" dt="2025-05-18T10:03:06.253" v="70" actId="478"/>
          <ac:picMkLst>
            <pc:docMk/>
            <pc:sldMk cId="3891653087" sldId="299"/>
            <ac:picMk id="6" creationId="{797F9B82-DBCE-5018-49A7-26643239F971}"/>
          </ac:picMkLst>
        </pc:picChg>
        <pc:picChg chg="mod">
          <ac:chgData name="MESTROVIC Klara" userId="666ff897-10a8-4eab-a931-619c262afbd9" providerId="ADAL" clId="{0B6EF2E3-087E-4BB7-B32D-5D86168CCC78}" dt="2025-05-18T10:06:12.316" v="102" actId="207"/>
          <ac:picMkLst>
            <pc:docMk/>
            <pc:sldMk cId="3891653087" sldId="299"/>
            <ac:picMk id="15" creationId="{4063C790-8E4B-1045-E92D-371AA679F8C5}"/>
          </ac:picMkLst>
        </pc:picChg>
        <pc:picChg chg="mod">
          <ac:chgData name="MESTROVIC Klara" userId="666ff897-10a8-4eab-a931-619c262afbd9" providerId="ADAL" clId="{0B6EF2E3-087E-4BB7-B32D-5D86168CCC78}" dt="2025-05-18T10:06:14.263" v="103" actId="207"/>
          <ac:picMkLst>
            <pc:docMk/>
            <pc:sldMk cId="3891653087" sldId="299"/>
            <ac:picMk id="16" creationId="{FAD901E6-1044-CAC4-521D-B99D8C49B0F6}"/>
          </ac:picMkLst>
        </pc:picChg>
        <pc:picChg chg="mod">
          <ac:chgData name="MESTROVIC Klara" userId="666ff897-10a8-4eab-a931-619c262afbd9" providerId="ADAL" clId="{0B6EF2E3-087E-4BB7-B32D-5D86168CCC78}" dt="2025-05-18T10:03:31.486" v="71" actId="1076"/>
          <ac:picMkLst>
            <pc:docMk/>
            <pc:sldMk cId="3891653087" sldId="299"/>
            <ac:picMk id="17" creationId="{A5EF3C0A-D263-2E07-561E-3DD5450665FC}"/>
          </ac:picMkLst>
        </pc:picChg>
        <pc:picChg chg="mod">
          <ac:chgData name="MESTROVIC Klara" userId="666ff897-10a8-4eab-a931-619c262afbd9" providerId="ADAL" clId="{0B6EF2E3-087E-4BB7-B32D-5D86168CCC78}" dt="2025-05-18T10:03:49.006" v="74" actId="1076"/>
          <ac:picMkLst>
            <pc:docMk/>
            <pc:sldMk cId="3891653087" sldId="299"/>
            <ac:picMk id="18" creationId="{0F4E92E8-FB79-CE76-EBEF-B1A9535FE1A1}"/>
          </ac:picMkLst>
        </pc:picChg>
        <pc:picChg chg="mod">
          <ac:chgData name="MESTROVIC Klara" userId="666ff897-10a8-4eab-a931-619c262afbd9" providerId="ADAL" clId="{0B6EF2E3-087E-4BB7-B32D-5D86168CCC78}" dt="2025-05-18T11:10:34.734" v="1272" actId="207"/>
          <ac:picMkLst>
            <pc:docMk/>
            <pc:sldMk cId="3891653087" sldId="299"/>
            <ac:picMk id="19" creationId="{3068E457-2A6E-D037-9032-7EE84DEBE9D4}"/>
          </ac:picMkLst>
        </pc:picChg>
      </pc:sldChg>
      <pc:sldChg chg="addSp delSp modSp mod">
        <pc:chgData name="MESTROVIC Klara" userId="666ff897-10a8-4eab-a931-619c262afbd9" providerId="ADAL" clId="{0B6EF2E3-087E-4BB7-B32D-5D86168CCC78}" dt="2025-05-18T13:56:13.589" v="3847" actId="1076"/>
        <pc:sldMkLst>
          <pc:docMk/>
          <pc:sldMk cId="3636894235" sldId="300"/>
        </pc:sldMkLst>
        <pc:spChg chg="mod">
          <ac:chgData name="MESTROVIC Klara" userId="666ff897-10a8-4eab-a931-619c262afbd9" providerId="ADAL" clId="{0B6EF2E3-087E-4BB7-B32D-5D86168CCC78}" dt="2025-05-18T13:55:08.422" v="3827" actId="1076"/>
          <ac:spMkLst>
            <pc:docMk/>
            <pc:sldMk cId="3636894235" sldId="300"/>
            <ac:spMk id="5" creationId="{B821FA3C-3839-8630-6DA7-3AB3EFF1D9BD}"/>
          </ac:spMkLst>
        </pc:spChg>
        <pc:spChg chg="mod">
          <ac:chgData name="MESTROVIC Klara" userId="666ff897-10a8-4eab-a931-619c262afbd9" providerId="ADAL" clId="{0B6EF2E3-087E-4BB7-B32D-5D86168CCC78}" dt="2025-05-18T13:55:10.883" v="3828" actId="1076"/>
          <ac:spMkLst>
            <pc:docMk/>
            <pc:sldMk cId="3636894235" sldId="300"/>
            <ac:spMk id="6" creationId="{9557EF8D-4E0A-795E-DC05-A3D83E64D203}"/>
          </ac:spMkLst>
        </pc:spChg>
        <pc:spChg chg="mod">
          <ac:chgData name="MESTROVIC Klara" userId="666ff897-10a8-4eab-a931-619c262afbd9" providerId="ADAL" clId="{0B6EF2E3-087E-4BB7-B32D-5D86168CCC78}" dt="2025-05-18T13:55:14.735" v="3830" actId="1076"/>
          <ac:spMkLst>
            <pc:docMk/>
            <pc:sldMk cId="3636894235" sldId="300"/>
            <ac:spMk id="8" creationId="{2633DF48-D4AF-28FA-0FC9-B7A2A5793D61}"/>
          </ac:spMkLst>
        </pc:spChg>
        <pc:spChg chg="mod">
          <ac:chgData name="MESTROVIC Klara" userId="666ff897-10a8-4eab-a931-619c262afbd9" providerId="ADAL" clId="{0B6EF2E3-087E-4BB7-B32D-5D86168CCC78}" dt="2025-05-18T13:55:14.735" v="3830" actId="1076"/>
          <ac:spMkLst>
            <pc:docMk/>
            <pc:sldMk cId="3636894235" sldId="300"/>
            <ac:spMk id="11" creationId="{7AFA266E-5978-9C84-C7AC-ECFC330CC8FD}"/>
          </ac:spMkLst>
        </pc:spChg>
        <pc:spChg chg="mod">
          <ac:chgData name="MESTROVIC Klara" userId="666ff897-10a8-4eab-a931-619c262afbd9" providerId="ADAL" clId="{0B6EF2E3-087E-4BB7-B32D-5D86168CCC78}" dt="2025-05-18T13:55:14.735" v="3830" actId="1076"/>
          <ac:spMkLst>
            <pc:docMk/>
            <pc:sldMk cId="3636894235" sldId="300"/>
            <ac:spMk id="12" creationId="{B087C7E0-19F5-3698-A746-A6A2B20514A2}"/>
          </ac:spMkLst>
        </pc:spChg>
        <pc:spChg chg="mod">
          <ac:chgData name="MESTROVIC Klara" userId="666ff897-10a8-4eab-a931-619c262afbd9" providerId="ADAL" clId="{0B6EF2E3-087E-4BB7-B32D-5D86168CCC78}" dt="2025-05-18T13:55:14.735" v="3830" actId="1076"/>
          <ac:spMkLst>
            <pc:docMk/>
            <pc:sldMk cId="3636894235" sldId="300"/>
            <ac:spMk id="14" creationId="{F3669881-0905-3B63-9488-5BAB3035E27C}"/>
          </ac:spMkLst>
        </pc:spChg>
        <pc:spChg chg="add mod">
          <ac:chgData name="MESTROVIC Klara" userId="666ff897-10a8-4eab-a931-619c262afbd9" providerId="ADAL" clId="{0B6EF2E3-087E-4BB7-B32D-5D86168CCC78}" dt="2025-05-18T13:55:16.987" v="3831" actId="1076"/>
          <ac:spMkLst>
            <pc:docMk/>
            <pc:sldMk cId="3636894235" sldId="300"/>
            <ac:spMk id="15" creationId="{84C4BF07-D09E-ADEB-F606-E8BA70C7A72E}"/>
          </ac:spMkLst>
        </pc:spChg>
        <pc:spChg chg="add del mod">
          <ac:chgData name="MESTROVIC Klara" userId="666ff897-10a8-4eab-a931-619c262afbd9" providerId="ADAL" clId="{0B6EF2E3-087E-4BB7-B32D-5D86168CCC78}" dt="2025-05-18T13:55:37.916" v="3833" actId="478"/>
          <ac:spMkLst>
            <pc:docMk/>
            <pc:sldMk cId="3636894235" sldId="300"/>
            <ac:spMk id="16" creationId="{53DBEF06-DD12-47F5-2945-A59580DE21EF}"/>
          </ac:spMkLst>
        </pc:spChg>
        <pc:spChg chg="add mod">
          <ac:chgData name="MESTROVIC Klara" userId="666ff897-10a8-4eab-a931-619c262afbd9" providerId="ADAL" clId="{0B6EF2E3-087E-4BB7-B32D-5D86168CCC78}" dt="2025-05-18T13:56:13.589" v="3847" actId="1076"/>
          <ac:spMkLst>
            <pc:docMk/>
            <pc:sldMk cId="3636894235" sldId="300"/>
            <ac:spMk id="18" creationId="{1AE47EEA-A769-95A7-FD41-4AE907F2C1DA}"/>
          </ac:spMkLst>
        </pc:spChg>
        <pc:grpChg chg="add mod">
          <ac:chgData name="MESTROVIC Klara" userId="666ff897-10a8-4eab-a931-619c262afbd9" providerId="ADAL" clId="{0B6EF2E3-087E-4BB7-B32D-5D86168CCC78}" dt="2025-05-18T13:55:14.735" v="3830" actId="1076"/>
          <ac:grpSpMkLst>
            <pc:docMk/>
            <pc:sldMk cId="3636894235" sldId="300"/>
            <ac:grpSpMk id="3" creationId="{3D5B6E46-AA59-6AA4-89E3-AC8A5BD4CAF2}"/>
          </ac:grpSpMkLst>
        </pc:grpChg>
        <pc:grpChg chg="mod">
          <ac:chgData name="MESTROVIC Klara" userId="666ff897-10a8-4eab-a931-619c262afbd9" providerId="ADAL" clId="{0B6EF2E3-087E-4BB7-B32D-5D86168CCC78}" dt="2025-05-18T13:55:14.735" v="3830" actId="1076"/>
          <ac:grpSpMkLst>
            <pc:docMk/>
            <pc:sldMk cId="3636894235" sldId="300"/>
            <ac:grpSpMk id="4" creationId="{E5221416-4088-3067-B3E0-1A0BB6E0ADFB}"/>
          </ac:grpSpMkLst>
        </pc:grpChg>
        <pc:picChg chg="add mod">
          <ac:chgData name="MESTROVIC Klara" userId="666ff897-10a8-4eab-a931-619c262afbd9" providerId="ADAL" clId="{0B6EF2E3-087E-4BB7-B32D-5D86168CCC78}" dt="2025-05-18T13:55:12.268" v="3829" actId="1076"/>
          <ac:picMkLst>
            <pc:docMk/>
            <pc:sldMk cId="3636894235" sldId="300"/>
            <ac:picMk id="2" creationId="{D22C64A7-E8F4-F586-C8EE-14114DED72A7}"/>
          </ac:picMkLst>
        </pc:picChg>
        <pc:picChg chg="mod">
          <ac:chgData name="MESTROVIC Klara" userId="666ff897-10a8-4eab-a931-619c262afbd9" providerId="ADAL" clId="{0B6EF2E3-087E-4BB7-B32D-5D86168CCC78}" dt="2025-05-18T13:55:14.735" v="3830" actId="1076"/>
          <ac:picMkLst>
            <pc:docMk/>
            <pc:sldMk cId="3636894235" sldId="300"/>
            <ac:picMk id="7" creationId="{898956EC-CF5A-0D3D-14A1-18AA9121D24C}"/>
          </ac:picMkLst>
        </pc:picChg>
        <pc:picChg chg="mod">
          <ac:chgData name="MESTROVIC Klara" userId="666ff897-10a8-4eab-a931-619c262afbd9" providerId="ADAL" clId="{0B6EF2E3-087E-4BB7-B32D-5D86168CCC78}" dt="2025-05-18T13:55:14.735" v="3830" actId="1076"/>
          <ac:picMkLst>
            <pc:docMk/>
            <pc:sldMk cId="3636894235" sldId="300"/>
            <ac:picMk id="9" creationId="{D1AF77D7-A32A-655E-E646-B760677B9938}"/>
          </ac:picMkLst>
        </pc:picChg>
        <pc:picChg chg="mod">
          <ac:chgData name="MESTROVIC Klara" userId="666ff897-10a8-4eab-a931-619c262afbd9" providerId="ADAL" clId="{0B6EF2E3-087E-4BB7-B32D-5D86168CCC78}" dt="2025-05-18T13:55:14.735" v="3830" actId="1076"/>
          <ac:picMkLst>
            <pc:docMk/>
            <pc:sldMk cId="3636894235" sldId="300"/>
            <ac:picMk id="10" creationId="{E4413601-07E6-EB77-DD3B-5235F272362E}"/>
          </ac:picMkLst>
        </pc:picChg>
        <pc:picChg chg="mod">
          <ac:chgData name="MESTROVIC Klara" userId="666ff897-10a8-4eab-a931-619c262afbd9" providerId="ADAL" clId="{0B6EF2E3-087E-4BB7-B32D-5D86168CCC78}" dt="2025-05-18T13:55:14.735" v="3830" actId="1076"/>
          <ac:picMkLst>
            <pc:docMk/>
            <pc:sldMk cId="3636894235" sldId="300"/>
            <ac:picMk id="13" creationId="{7FBE92E5-0C17-7654-EC9D-FA04B6FC6CB5}"/>
          </ac:picMkLst>
        </pc:picChg>
      </pc:sldChg>
      <pc:sldChg chg="addSp delSp modSp new mod delAnim modAnim">
        <pc:chgData name="MESTROVIC Klara" userId="666ff897-10a8-4eab-a931-619c262afbd9" providerId="ADAL" clId="{0B6EF2E3-087E-4BB7-B32D-5D86168CCC78}" dt="2025-05-18T11:45:38.250" v="1509"/>
        <pc:sldMkLst>
          <pc:docMk/>
          <pc:sldMk cId="544855439" sldId="301"/>
        </pc:sldMkLst>
        <pc:spChg chg="del mod">
          <ac:chgData name="MESTROVIC Klara" userId="666ff897-10a8-4eab-a931-619c262afbd9" providerId="ADAL" clId="{0B6EF2E3-087E-4BB7-B32D-5D86168CCC78}" dt="2025-05-18T11:03:01.410" v="1223" actId="478"/>
          <ac:spMkLst>
            <pc:docMk/>
            <pc:sldMk cId="544855439" sldId="301"/>
            <ac:spMk id="2" creationId="{6F787649-1857-ABB4-480A-40F447BD2D20}"/>
          </ac:spMkLst>
        </pc:spChg>
        <pc:spChg chg="del mod">
          <ac:chgData name="MESTROVIC Klara" userId="666ff897-10a8-4eab-a931-619c262afbd9" providerId="ADAL" clId="{0B6EF2E3-087E-4BB7-B32D-5D86168CCC78}" dt="2025-05-18T10:44:48.375" v="632" actId="478"/>
          <ac:spMkLst>
            <pc:docMk/>
            <pc:sldMk cId="544855439" sldId="301"/>
            <ac:spMk id="3" creationId="{D7323DB2-9C44-6674-9A81-84A7B43B71F2}"/>
          </ac:spMkLst>
        </pc:spChg>
        <pc:spChg chg="del">
          <ac:chgData name="MESTROVIC Klara" userId="666ff897-10a8-4eab-a931-619c262afbd9" providerId="ADAL" clId="{0B6EF2E3-087E-4BB7-B32D-5D86168CCC78}" dt="2025-05-18T10:34:48.351" v="549" actId="478"/>
          <ac:spMkLst>
            <pc:docMk/>
            <pc:sldMk cId="544855439" sldId="301"/>
            <ac:spMk id="4" creationId="{C8B0C918-CF55-4763-2D8C-E0B2286E5292}"/>
          </ac:spMkLst>
        </pc:spChg>
        <pc:spChg chg="add mod">
          <ac:chgData name="MESTROVIC Klara" userId="666ff897-10a8-4eab-a931-619c262afbd9" providerId="ADAL" clId="{0B6EF2E3-087E-4BB7-B32D-5D86168CCC78}" dt="2025-05-18T11:11:29.608" v="1278" actId="403"/>
          <ac:spMkLst>
            <pc:docMk/>
            <pc:sldMk cId="544855439" sldId="301"/>
            <ac:spMk id="5" creationId="{F847D77B-EA50-E1E4-3ED6-E2D601E60074}"/>
          </ac:spMkLst>
        </pc:spChg>
        <pc:spChg chg="add mod">
          <ac:chgData name="MESTROVIC Klara" userId="666ff897-10a8-4eab-a931-619c262afbd9" providerId="ADAL" clId="{0B6EF2E3-087E-4BB7-B32D-5D86168CCC78}" dt="2025-05-18T11:09:47.547" v="1265" actId="255"/>
          <ac:spMkLst>
            <pc:docMk/>
            <pc:sldMk cId="544855439" sldId="301"/>
            <ac:spMk id="6" creationId="{BB8D1120-9E6F-D11B-1505-E123C6B01DB1}"/>
          </ac:spMkLst>
        </pc:spChg>
        <pc:spChg chg="add mod">
          <ac:chgData name="MESTROVIC Klara" userId="666ff897-10a8-4eab-a931-619c262afbd9" providerId="ADAL" clId="{0B6EF2E3-087E-4BB7-B32D-5D86168CCC78}" dt="2025-05-18T10:45:24.435" v="658"/>
          <ac:spMkLst>
            <pc:docMk/>
            <pc:sldMk cId="544855439" sldId="301"/>
            <ac:spMk id="7" creationId="{CCAA5BB6-CE52-2B15-D4CE-8D83F00FFA60}"/>
          </ac:spMkLst>
        </pc:spChg>
        <pc:spChg chg="add mod">
          <ac:chgData name="MESTROVIC Klara" userId="666ff897-10a8-4eab-a931-619c262afbd9" providerId="ADAL" clId="{0B6EF2E3-087E-4BB7-B32D-5D86168CCC78}" dt="2025-05-18T11:00:38.561" v="1213" actId="13822"/>
          <ac:spMkLst>
            <pc:docMk/>
            <pc:sldMk cId="544855439" sldId="301"/>
            <ac:spMk id="8" creationId="{AB4B4970-D5C9-2921-2DA0-BD422808D0AE}"/>
          </ac:spMkLst>
        </pc:spChg>
        <pc:spChg chg="add mod">
          <ac:chgData name="MESTROVIC Klara" userId="666ff897-10a8-4eab-a931-619c262afbd9" providerId="ADAL" clId="{0B6EF2E3-087E-4BB7-B32D-5D86168CCC78}" dt="2025-05-18T11:03:22.139" v="1227" actId="1076"/>
          <ac:spMkLst>
            <pc:docMk/>
            <pc:sldMk cId="544855439" sldId="301"/>
            <ac:spMk id="9" creationId="{CE1575D9-DF87-0A27-EFA9-612F2D1F932C}"/>
          </ac:spMkLst>
        </pc:spChg>
        <pc:spChg chg="add mod">
          <ac:chgData name="MESTROVIC Klara" userId="666ff897-10a8-4eab-a931-619c262afbd9" providerId="ADAL" clId="{0B6EF2E3-087E-4BB7-B32D-5D86168CCC78}" dt="2025-05-18T11:03:22.139" v="1227" actId="1076"/>
          <ac:spMkLst>
            <pc:docMk/>
            <pc:sldMk cId="544855439" sldId="301"/>
            <ac:spMk id="10" creationId="{D958C7E1-0D55-ED53-1443-474936F86D2B}"/>
          </ac:spMkLst>
        </pc:spChg>
        <pc:spChg chg="add mod">
          <ac:chgData name="MESTROVIC Klara" userId="666ff897-10a8-4eab-a931-619c262afbd9" providerId="ADAL" clId="{0B6EF2E3-087E-4BB7-B32D-5D86168CCC78}" dt="2025-05-18T11:03:22.139" v="1227" actId="1076"/>
          <ac:spMkLst>
            <pc:docMk/>
            <pc:sldMk cId="544855439" sldId="301"/>
            <ac:spMk id="11" creationId="{BA2AC01B-FF2E-0851-2FC9-1B2BF7ECFFB4}"/>
          </ac:spMkLst>
        </pc:spChg>
        <pc:spChg chg="add mod">
          <ac:chgData name="MESTROVIC Klara" userId="666ff897-10a8-4eab-a931-619c262afbd9" providerId="ADAL" clId="{0B6EF2E3-087E-4BB7-B32D-5D86168CCC78}" dt="2025-05-18T11:02:01.980" v="1220" actId="17032"/>
          <ac:spMkLst>
            <pc:docMk/>
            <pc:sldMk cId="544855439" sldId="301"/>
            <ac:spMk id="12" creationId="{6A43CA68-DB5E-98A5-41B7-F373A3C79B1A}"/>
          </ac:spMkLst>
        </pc:spChg>
        <pc:spChg chg="add mod">
          <ac:chgData name="MESTROVIC Klara" userId="666ff897-10a8-4eab-a931-619c262afbd9" providerId="ADAL" clId="{0B6EF2E3-087E-4BB7-B32D-5D86168CCC78}" dt="2025-05-18T11:03:22.139" v="1227" actId="1076"/>
          <ac:spMkLst>
            <pc:docMk/>
            <pc:sldMk cId="544855439" sldId="301"/>
            <ac:spMk id="13" creationId="{5B2791B8-E4F6-67C0-A0F1-A218100A30F3}"/>
          </ac:spMkLst>
        </pc:spChg>
        <pc:spChg chg="add mod">
          <ac:chgData name="MESTROVIC Klara" userId="666ff897-10a8-4eab-a931-619c262afbd9" providerId="ADAL" clId="{0B6EF2E3-087E-4BB7-B32D-5D86168CCC78}" dt="2025-05-18T11:02:01.980" v="1220" actId="17032"/>
          <ac:spMkLst>
            <pc:docMk/>
            <pc:sldMk cId="544855439" sldId="301"/>
            <ac:spMk id="14" creationId="{CD0C102F-4E12-F88E-029F-C65038FDBECA}"/>
          </ac:spMkLst>
        </pc:spChg>
        <pc:spChg chg="add mod">
          <ac:chgData name="MESTROVIC Klara" userId="666ff897-10a8-4eab-a931-619c262afbd9" providerId="ADAL" clId="{0B6EF2E3-087E-4BB7-B32D-5D86168CCC78}" dt="2025-05-18T11:03:22.139" v="1227" actId="1076"/>
          <ac:spMkLst>
            <pc:docMk/>
            <pc:sldMk cId="544855439" sldId="301"/>
            <ac:spMk id="15" creationId="{4966BFF3-59A4-22DC-CDFE-6AFCD977C740}"/>
          </ac:spMkLst>
        </pc:spChg>
        <pc:spChg chg="add mod">
          <ac:chgData name="MESTROVIC Klara" userId="666ff897-10a8-4eab-a931-619c262afbd9" providerId="ADAL" clId="{0B6EF2E3-087E-4BB7-B32D-5D86168CCC78}" dt="2025-05-18T11:03:22.139" v="1227" actId="1076"/>
          <ac:spMkLst>
            <pc:docMk/>
            <pc:sldMk cId="544855439" sldId="301"/>
            <ac:spMk id="16" creationId="{B211BD6A-0DC9-BCBF-1CC6-AF0FAD907A70}"/>
          </ac:spMkLst>
        </pc:spChg>
        <pc:spChg chg="add mod">
          <ac:chgData name="MESTROVIC Klara" userId="666ff897-10a8-4eab-a931-619c262afbd9" providerId="ADAL" clId="{0B6EF2E3-087E-4BB7-B32D-5D86168CCC78}" dt="2025-05-18T11:03:22.139" v="1227" actId="1076"/>
          <ac:spMkLst>
            <pc:docMk/>
            <pc:sldMk cId="544855439" sldId="301"/>
            <ac:spMk id="17" creationId="{35E24F78-2A6E-9733-7C5E-73B4EBD887DC}"/>
          </ac:spMkLst>
        </pc:spChg>
        <pc:spChg chg="add mod">
          <ac:chgData name="MESTROVIC Klara" userId="666ff897-10a8-4eab-a931-619c262afbd9" providerId="ADAL" clId="{0B6EF2E3-087E-4BB7-B32D-5D86168CCC78}" dt="2025-05-18T11:03:22.139" v="1227" actId="1076"/>
          <ac:spMkLst>
            <pc:docMk/>
            <pc:sldMk cId="544855439" sldId="301"/>
            <ac:spMk id="18" creationId="{E0349791-B1BD-8804-EB0B-E2545F13CDCF}"/>
          </ac:spMkLst>
        </pc:spChg>
        <pc:spChg chg="add mod">
          <ac:chgData name="MESTROVIC Klara" userId="666ff897-10a8-4eab-a931-619c262afbd9" providerId="ADAL" clId="{0B6EF2E3-087E-4BB7-B32D-5D86168CCC78}" dt="2025-05-18T11:00:58.725" v="1216" actId="571"/>
          <ac:spMkLst>
            <pc:docMk/>
            <pc:sldMk cId="544855439" sldId="301"/>
            <ac:spMk id="19" creationId="{930FB5E6-8967-67F5-9B28-D9F4D0B19A4A}"/>
          </ac:spMkLst>
        </pc:spChg>
        <pc:spChg chg="add mod">
          <ac:chgData name="MESTROVIC Klara" userId="666ff897-10a8-4eab-a931-619c262afbd9" providerId="ADAL" clId="{0B6EF2E3-087E-4BB7-B32D-5D86168CCC78}" dt="2025-05-18T11:00:58.725" v="1216" actId="571"/>
          <ac:spMkLst>
            <pc:docMk/>
            <pc:sldMk cId="544855439" sldId="301"/>
            <ac:spMk id="20" creationId="{A94A2F69-1DF7-56E0-0DC7-B19F214FBD81}"/>
          </ac:spMkLst>
        </pc:spChg>
        <pc:spChg chg="add del mod">
          <ac:chgData name="MESTROVIC Klara" userId="666ff897-10a8-4eab-a931-619c262afbd9" providerId="ADAL" clId="{0B6EF2E3-087E-4BB7-B32D-5D86168CCC78}" dt="2025-05-18T11:03:04.295" v="1224" actId="478"/>
          <ac:spMkLst>
            <pc:docMk/>
            <pc:sldMk cId="544855439" sldId="301"/>
            <ac:spMk id="22" creationId="{6A64F511-E5BE-95D6-F4A3-904234CA5356}"/>
          </ac:spMkLst>
        </pc:spChg>
        <pc:spChg chg="add del mod">
          <ac:chgData name="MESTROVIC Klara" userId="666ff897-10a8-4eab-a931-619c262afbd9" providerId="ADAL" clId="{0B6EF2E3-087E-4BB7-B32D-5D86168CCC78}" dt="2025-05-18T11:09:32.888" v="1261" actId="21"/>
          <ac:spMkLst>
            <pc:docMk/>
            <pc:sldMk cId="544855439" sldId="301"/>
            <ac:spMk id="23" creationId="{42962E96-C709-DF03-1B92-84FFCE84FFEE}"/>
          </ac:spMkLst>
        </pc:spChg>
        <pc:spChg chg="add mod">
          <ac:chgData name="MESTROVIC Klara" userId="666ff897-10a8-4eab-a931-619c262afbd9" providerId="ADAL" clId="{0B6EF2E3-087E-4BB7-B32D-5D86168CCC78}" dt="2025-05-18T11:10:18.588" v="1269" actId="208"/>
          <ac:spMkLst>
            <pc:docMk/>
            <pc:sldMk cId="544855439" sldId="301"/>
            <ac:spMk id="25" creationId="{42962E96-C709-DF03-1B92-84FFCE84FFEE}"/>
          </ac:spMkLst>
        </pc:spChg>
        <pc:picChg chg="add mod">
          <ac:chgData name="MESTROVIC Klara" userId="666ff897-10a8-4eab-a931-619c262afbd9" providerId="ADAL" clId="{0B6EF2E3-087E-4BB7-B32D-5D86168CCC78}" dt="2025-05-18T11:09:22.979" v="1260"/>
          <ac:picMkLst>
            <pc:docMk/>
            <pc:sldMk cId="544855439" sldId="301"/>
            <ac:picMk id="24" creationId="{1115AD1B-6137-ACE0-4972-D76993319526}"/>
          </ac:picMkLst>
        </pc:picChg>
      </pc:sldChg>
      <pc:sldChg chg="add del">
        <pc:chgData name="MESTROVIC Klara" userId="666ff897-10a8-4eab-a931-619c262afbd9" providerId="ADAL" clId="{0B6EF2E3-087E-4BB7-B32D-5D86168CCC78}" dt="2025-05-18T10:04:01.950" v="76" actId="2696"/>
        <pc:sldMkLst>
          <pc:docMk/>
          <pc:sldMk cId="2024591039" sldId="301"/>
        </pc:sldMkLst>
      </pc:sldChg>
      <pc:sldChg chg="del">
        <pc:chgData name="MESTROVIC Klara" userId="666ff897-10a8-4eab-a931-619c262afbd9" providerId="ADAL" clId="{0B6EF2E3-087E-4BB7-B32D-5D86168CCC78}" dt="2025-05-18T10:00:43.246" v="63" actId="47"/>
        <pc:sldMkLst>
          <pc:docMk/>
          <pc:sldMk cId="2791050024" sldId="301"/>
        </pc:sldMkLst>
      </pc:sldChg>
      <pc:sldChg chg="del">
        <pc:chgData name="MESTROVIC Klara" userId="666ff897-10a8-4eab-a931-619c262afbd9" providerId="ADAL" clId="{0B6EF2E3-087E-4BB7-B32D-5D86168CCC78}" dt="2025-05-18T10:00:42.137" v="62" actId="47"/>
        <pc:sldMkLst>
          <pc:docMk/>
          <pc:sldMk cId="347015435" sldId="302"/>
        </pc:sldMkLst>
      </pc:sldChg>
      <pc:sldChg chg="addSp delSp modSp add mod ord">
        <pc:chgData name="MESTROVIC Klara" userId="666ff897-10a8-4eab-a931-619c262afbd9" providerId="ADAL" clId="{0B6EF2E3-087E-4BB7-B32D-5D86168CCC78}" dt="2025-05-18T13:01:04.747" v="2999" actId="207"/>
        <pc:sldMkLst>
          <pc:docMk/>
          <pc:sldMk cId="3548810760" sldId="302"/>
        </pc:sldMkLst>
        <pc:spChg chg="mod">
          <ac:chgData name="MESTROVIC Klara" userId="666ff897-10a8-4eab-a931-619c262afbd9" providerId="ADAL" clId="{0B6EF2E3-087E-4BB7-B32D-5D86168CCC78}" dt="2025-05-18T13:01:04.747" v="2999" actId="207"/>
          <ac:spMkLst>
            <pc:docMk/>
            <pc:sldMk cId="3548810760" sldId="302"/>
            <ac:spMk id="2" creationId="{A4AFBF8D-D7AF-A1F5-48A4-A9C3CC017748}"/>
          </ac:spMkLst>
        </pc:spChg>
        <pc:spChg chg="del">
          <ac:chgData name="MESTROVIC Klara" userId="666ff897-10a8-4eab-a931-619c262afbd9" providerId="ADAL" clId="{0B6EF2E3-087E-4BB7-B32D-5D86168CCC78}" dt="2025-05-18T12:03:17.155" v="1816" actId="478"/>
          <ac:spMkLst>
            <pc:docMk/>
            <pc:sldMk cId="3548810760" sldId="302"/>
            <ac:spMk id="3" creationId="{C1B45472-202C-F55C-CD44-D1146A6082C0}"/>
          </ac:spMkLst>
        </pc:spChg>
        <pc:spChg chg="del">
          <ac:chgData name="MESTROVIC Klara" userId="666ff897-10a8-4eab-a931-619c262afbd9" providerId="ADAL" clId="{0B6EF2E3-087E-4BB7-B32D-5D86168CCC78}" dt="2025-05-18T10:34:52.556" v="550" actId="478"/>
          <ac:spMkLst>
            <pc:docMk/>
            <pc:sldMk cId="3548810760" sldId="302"/>
            <ac:spMk id="4" creationId="{5F7D41F0-2681-B337-66D6-EE9E01A2B1F9}"/>
          </ac:spMkLst>
        </pc:spChg>
        <pc:spChg chg="add mod">
          <ac:chgData name="MESTROVIC Klara" userId="666ff897-10a8-4eab-a931-619c262afbd9" providerId="ADAL" clId="{0B6EF2E3-087E-4BB7-B32D-5D86168CCC78}" dt="2025-05-18T12:19:36.014" v="2082" actId="1076"/>
          <ac:spMkLst>
            <pc:docMk/>
            <pc:sldMk cId="3548810760" sldId="302"/>
            <ac:spMk id="5" creationId="{0F94229B-85C5-AA77-645C-136AC30F898E}"/>
          </ac:spMkLst>
        </pc:spChg>
        <pc:spChg chg="add mod">
          <ac:chgData name="MESTROVIC Klara" userId="666ff897-10a8-4eab-a931-619c262afbd9" providerId="ADAL" clId="{0B6EF2E3-087E-4BB7-B32D-5D86168CCC78}" dt="2025-05-18T12:10:16.027" v="2054" actId="1076"/>
          <ac:spMkLst>
            <pc:docMk/>
            <pc:sldMk cId="3548810760" sldId="302"/>
            <ac:spMk id="6" creationId="{1AEAF3FB-42F5-A0D8-BC8A-9B4EF27070D6}"/>
          </ac:spMkLst>
        </pc:spChg>
        <pc:spChg chg="add mod">
          <ac:chgData name="MESTROVIC Klara" userId="666ff897-10a8-4eab-a931-619c262afbd9" providerId="ADAL" clId="{0B6EF2E3-087E-4BB7-B32D-5D86168CCC78}" dt="2025-05-18T12:21:18.070" v="2090" actId="207"/>
          <ac:spMkLst>
            <pc:docMk/>
            <pc:sldMk cId="3548810760" sldId="302"/>
            <ac:spMk id="9" creationId="{0069908F-0305-5EFE-D602-43F41C170AB1}"/>
          </ac:spMkLst>
        </pc:spChg>
        <pc:picChg chg="add mod">
          <ac:chgData name="MESTROVIC Klara" userId="666ff897-10a8-4eab-a931-619c262afbd9" providerId="ADAL" clId="{0B6EF2E3-087E-4BB7-B32D-5D86168CCC78}" dt="2025-05-18T12:19:23.501" v="2078" actId="1076"/>
          <ac:picMkLst>
            <pc:docMk/>
            <pc:sldMk cId="3548810760" sldId="302"/>
            <ac:picMk id="8" creationId="{50C713AF-4194-A426-8303-330E72E46F40}"/>
          </ac:picMkLst>
        </pc:picChg>
      </pc:sldChg>
      <pc:sldChg chg="del">
        <pc:chgData name="MESTROVIC Klara" userId="666ff897-10a8-4eab-a931-619c262afbd9" providerId="ADAL" clId="{0B6EF2E3-087E-4BB7-B32D-5D86168CCC78}" dt="2025-05-18T10:00:54.856" v="64" actId="47"/>
        <pc:sldMkLst>
          <pc:docMk/>
          <pc:sldMk cId="1640557865" sldId="303"/>
        </pc:sldMkLst>
      </pc:sldChg>
      <pc:sldChg chg="addSp delSp modSp new mod ord delAnim modAnim">
        <pc:chgData name="MESTROVIC Klara" userId="666ff897-10a8-4eab-a931-619c262afbd9" providerId="ADAL" clId="{0B6EF2E3-087E-4BB7-B32D-5D86168CCC78}" dt="2025-05-18T13:01:29.187" v="3009" actId="207"/>
        <pc:sldMkLst>
          <pc:docMk/>
          <pc:sldMk cId="1892677193" sldId="303"/>
        </pc:sldMkLst>
        <pc:spChg chg="mod">
          <ac:chgData name="MESTROVIC Klara" userId="666ff897-10a8-4eab-a931-619c262afbd9" providerId="ADAL" clId="{0B6EF2E3-087E-4BB7-B32D-5D86168CCC78}" dt="2025-05-18T13:01:29.187" v="3009" actId="207"/>
          <ac:spMkLst>
            <pc:docMk/>
            <pc:sldMk cId="1892677193" sldId="303"/>
            <ac:spMk id="2" creationId="{DED32F83-2AAE-255D-EDA8-B1478205BC65}"/>
          </ac:spMkLst>
        </pc:spChg>
        <pc:spChg chg="del">
          <ac:chgData name="MESTROVIC Klara" userId="666ff897-10a8-4eab-a931-619c262afbd9" providerId="ADAL" clId="{0B6EF2E3-087E-4BB7-B32D-5D86168CCC78}" dt="2025-05-18T10:23:04.282" v="397" actId="478"/>
          <ac:spMkLst>
            <pc:docMk/>
            <pc:sldMk cId="1892677193" sldId="303"/>
            <ac:spMk id="3" creationId="{D07BAA9D-4EB8-6C25-5B88-5CAE49F49F54}"/>
          </ac:spMkLst>
        </pc:spChg>
        <pc:spChg chg="del">
          <ac:chgData name="MESTROVIC Klara" userId="666ff897-10a8-4eab-a931-619c262afbd9" providerId="ADAL" clId="{0B6EF2E3-087E-4BB7-B32D-5D86168CCC78}" dt="2025-05-18T10:23:19.954" v="400" actId="478"/>
          <ac:spMkLst>
            <pc:docMk/>
            <pc:sldMk cId="1892677193" sldId="303"/>
            <ac:spMk id="4" creationId="{44FA1A7F-808F-56A2-DF91-D58A9C75AD08}"/>
          </ac:spMkLst>
        </pc:spChg>
        <pc:spChg chg="mod">
          <ac:chgData name="MESTROVIC Klara" userId="666ff897-10a8-4eab-a931-619c262afbd9" providerId="ADAL" clId="{0B6EF2E3-087E-4BB7-B32D-5D86168CCC78}" dt="2025-05-18T11:36:48.852" v="1464" actId="404"/>
          <ac:spMkLst>
            <pc:docMk/>
            <pc:sldMk cId="1892677193" sldId="303"/>
            <ac:spMk id="5" creationId="{454BB978-B492-B3C8-4850-98925E5FFC6A}"/>
          </ac:spMkLst>
        </pc:spChg>
        <pc:spChg chg="mod">
          <ac:chgData name="MESTROVIC Klara" userId="666ff897-10a8-4eab-a931-619c262afbd9" providerId="ADAL" clId="{0B6EF2E3-087E-4BB7-B32D-5D86168CCC78}" dt="2025-05-18T10:24:03.725" v="414" actId="207"/>
          <ac:spMkLst>
            <pc:docMk/>
            <pc:sldMk cId="1892677193" sldId="303"/>
            <ac:spMk id="8" creationId="{B4E09F13-A146-7849-EC73-186600A4E22E}"/>
          </ac:spMkLst>
        </pc:spChg>
        <pc:spChg chg="add del mod">
          <ac:chgData name="MESTROVIC Klara" userId="666ff897-10a8-4eab-a931-619c262afbd9" providerId="ADAL" clId="{0B6EF2E3-087E-4BB7-B32D-5D86168CCC78}" dt="2025-05-18T11:34:22.662" v="1432" actId="21"/>
          <ac:spMkLst>
            <pc:docMk/>
            <pc:sldMk cId="1892677193" sldId="303"/>
            <ac:spMk id="9" creationId="{F1EA87B3-22A6-F960-E943-1D7336E87E3C}"/>
          </ac:spMkLst>
        </pc:spChg>
        <pc:spChg chg="add del mod">
          <ac:chgData name="MESTROVIC Klara" userId="666ff897-10a8-4eab-a931-619c262afbd9" providerId="ADAL" clId="{0B6EF2E3-087E-4BB7-B32D-5D86168CCC78}" dt="2025-05-18T11:34:22.662" v="1432" actId="21"/>
          <ac:spMkLst>
            <pc:docMk/>
            <pc:sldMk cId="1892677193" sldId="303"/>
            <ac:spMk id="10" creationId="{62D05F48-4533-43C9-10D2-77B5C20FCBEF}"/>
          </ac:spMkLst>
        </pc:spChg>
        <pc:spChg chg="add mod">
          <ac:chgData name="MESTROVIC Klara" userId="666ff897-10a8-4eab-a931-619c262afbd9" providerId="ADAL" clId="{0B6EF2E3-087E-4BB7-B32D-5D86168CCC78}" dt="2025-05-18T11:27:27.204" v="1358" actId="1076"/>
          <ac:spMkLst>
            <pc:docMk/>
            <pc:sldMk cId="1892677193" sldId="303"/>
            <ac:spMk id="11" creationId="{5B96AD44-0127-88E3-1909-8A68CC9906B9}"/>
          </ac:spMkLst>
        </pc:spChg>
        <pc:spChg chg="add mod">
          <ac:chgData name="MESTROVIC Klara" userId="666ff897-10a8-4eab-a931-619c262afbd9" providerId="ADAL" clId="{0B6EF2E3-087E-4BB7-B32D-5D86168CCC78}" dt="2025-05-18T11:27:55.754" v="1362" actId="208"/>
          <ac:spMkLst>
            <pc:docMk/>
            <pc:sldMk cId="1892677193" sldId="303"/>
            <ac:spMk id="16" creationId="{5E907FF7-C61C-5A3F-FD60-F6503C28B6A5}"/>
          </ac:spMkLst>
        </pc:spChg>
        <pc:spChg chg="add del mod">
          <ac:chgData name="MESTROVIC Klara" userId="666ff897-10a8-4eab-a931-619c262afbd9" providerId="ADAL" clId="{0B6EF2E3-087E-4BB7-B32D-5D86168CCC78}" dt="2025-05-18T11:34:22.662" v="1432" actId="21"/>
          <ac:spMkLst>
            <pc:docMk/>
            <pc:sldMk cId="1892677193" sldId="303"/>
            <ac:spMk id="17" creationId="{29285CBF-ED17-0C53-453A-DE155E643E34}"/>
          </ac:spMkLst>
        </pc:spChg>
        <pc:spChg chg="add mod">
          <ac:chgData name="MESTROVIC Klara" userId="666ff897-10a8-4eab-a931-619c262afbd9" providerId="ADAL" clId="{0B6EF2E3-087E-4BB7-B32D-5D86168CCC78}" dt="2025-05-18T11:27:55.754" v="1362" actId="208"/>
          <ac:spMkLst>
            <pc:docMk/>
            <pc:sldMk cId="1892677193" sldId="303"/>
            <ac:spMk id="18" creationId="{729D1F3C-8D82-4569-4596-2B9DDDEB6000}"/>
          </ac:spMkLst>
        </pc:spChg>
        <pc:spChg chg="add mod">
          <ac:chgData name="MESTROVIC Klara" userId="666ff897-10a8-4eab-a931-619c262afbd9" providerId="ADAL" clId="{0B6EF2E3-087E-4BB7-B32D-5D86168CCC78}" dt="2025-05-18T11:27:55.754" v="1362" actId="208"/>
          <ac:spMkLst>
            <pc:docMk/>
            <pc:sldMk cId="1892677193" sldId="303"/>
            <ac:spMk id="19" creationId="{5DDA1C00-9E51-2E58-F350-B32334950B2D}"/>
          </ac:spMkLst>
        </pc:spChg>
        <pc:spChg chg="mod">
          <ac:chgData name="MESTROVIC Klara" userId="666ff897-10a8-4eab-a931-619c262afbd9" providerId="ADAL" clId="{0B6EF2E3-087E-4BB7-B32D-5D86168CCC78}" dt="2025-05-18T11:27:55.754" v="1362" actId="208"/>
          <ac:spMkLst>
            <pc:docMk/>
            <pc:sldMk cId="1892677193" sldId="303"/>
            <ac:spMk id="20" creationId="{47BA9F8F-B734-240E-4B1A-8A2510E40FD9}"/>
          </ac:spMkLst>
        </pc:spChg>
        <pc:spChg chg="add mod">
          <ac:chgData name="MESTROVIC Klara" userId="666ff897-10a8-4eab-a931-619c262afbd9" providerId="ADAL" clId="{0B6EF2E3-087E-4BB7-B32D-5D86168CCC78}" dt="2025-05-18T11:38:06.121" v="1470" actId="1076"/>
          <ac:spMkLst>
            <pc:docMk/>
            <pc:sldMk cId="1892677193" sldId="303"/>
            <ac:spMk id="21" creationId="{28FAFB40-45FF-D356-4E09-A29281660DDD}"/>
          </ac:spMkLst>
        </pc:spChg>
        <pc:spChg chg="add mod">
          <ac:chgData name="MESTROVIC Klara" userId="666ff897-10a8-4eab-a931-619c262afbd9" providerId="ADAL" clId="{0B6EF2E3-087E-4BB7-B32D-5D86168CCC78}" dt="2025-05-18T11:38:08.901" v="1471" actId="1076"/>
          <ac:spMkLst>
            <pc:docMk/>
            <pc:sldMk cId="1892677193" sldId="303"/>
            <ac:spMk id="22" creationId="{B379B30D-0C49-A74F-E981-DFF21D0DA4C2}"/>
          </ac:spMkLst>
        </pc:spChg>
        <pc:spChg chg="add mod">
          <ac:chgData name="MESTROVIC Klara" userId="666ff897-10a8-4eab-a931-619c262afbd9" providerId="ADAL" clId="{0B6EF2E3-087E-4BB7-B32D-5D86168CCC78}" dt="2025-05-18T11:38:14.612" v="1472" actId="1076"/>
          <ac:spMkLst>
            <pc:docMk/>
            <pc:sldMk cId="1892677193" sldId="303"/>
            <ac:spMk id="23" creationId="{071DAAB3-8AB7-F2CA-DDBA-9DF530890791}"/>
          </ac:spMkLst>
        </pc:spChg>
        <pc:spChg chg="add mod">
          <ac:chgData name="MESTROVIC Klara" userId="666ff897-10a8-4eab-a931-619c262afbd9" providerId="ADAL" clId="{0B6EF2E3-087E-4BB7-B32D-5D86168CCC78}" dt="2025-05-18T11:30:17.709" v="1382" actId="1076"/>
          <ac:spMkLst>
            <pc:docMk/>
            <pc:sldMk cId="1892677193" sldId="303"/>
            <ac:spMk id="29" creationId="{95AE5702-53EA-F550-4810-75C6A3CFB125}"/>
          </ac:spMkLst>
        </pc:spChg>
        <pc:spChg chg="add del mod">
          <ac:chgData name="MESTROVIC Klara" userId="666ff897-10a8-4eab-a931-619c262afbd9" providerId="ADAL" clId="{0B6EF2E3-087E-4BB7-B32D-5D86168CCC78}" dt="2025-05-18T11:34:22.662" v="1432" actId="21"/>
          <ac:spMkLst>
            <pc:docMk/>
            <pc:sldMk cId="1892677193" sldId="303"/>
            <ac:spMk id="30" creationId="{FFB5F55C-7260-7EF5-7ADC-BCFD24115C41}"/>
          </ac:spMkLst>
        </pc:spChg>
        <pc:spChg chg="add del mod">
          <ac:chgData name="MESTROVIC Klara" userId="666ff897-10a8-4eab-a931-619c262afbd9" providerId="ADAL" clId="{0B6EF2E3-087E-4BB7-B32D-5D86168CCC78}" dt="2025-05-18T11:34:22.662" v="1432" actId="21"/>
          <ac:spMkLst>
            <pc:docMk/>
            <pc:sldMk cId="1892677193" sldId="303"/>
            <ac:spMk id="35" creationId="{1D81BE56-F4E5-290F-6E80-80479D79E547}"/>
          </ac:spMkLst>
        </pc:spChg>
        <pc:spChg chg="add del mod">
          <ac:chgData name="MESTROVIC Klara" userId="666ff897-10a8-4eab-a931-619c262afbd9" providerId="ADAL" clId="{0B6EF2E3-087E-4BB7-B32D-5D86168CCC78}" dt="2025-05-18T11:34:22.662" v="1432" actId="21"/>
          <ac:spMkLst>
            <pc:docMk/>
            <pc:sldMk cId="1892677193" sldId="303"/>
            <ac:spMk id="39" creationId="{FF132687-5D3E-7049-A7D8-32D50E2C7A32}"/>
          </ac:spMkLst>
        </pc:spChg>
        <pc:spChg chg="add del mod">
          <ac:chgData name="MESTROVIC Klara" userId="666ff897-10a8-4eab-a931-619c262afbd9" providerId="ADAL" clId="{0B6EF2E3-087E-4BB7-B32D-5D86168CCC78}" dt="2025-05-18T11:34:22.662" v="1432" actId="21"/>
          <ac:spMkLst>
            <pc:docMk/>
            <pc:sldMk cId="1892677193" sldId="303"/>
            <ac:spMk id="45" creationId="{E7FDD5A0-E5AB-FEC2-5C8B-DDA4300806D1}"/>
          </ac:spMkLst>
        </pc:spChg>
        <pc:spChg chg="add del mod">
          <ac:chgData name="MESTROVIC Klara" userId="666ff897-10a8-4eab-a931-619c262afbd9" providerId="ADAL" clId="{0B6EF2E3-087E-4BB7-B32D-5D86168CCC78}" dt="2025-05-18T11:34:22.662" v="1432" actId="21"/>
          <ac:spMkLst>
            <pc:docMk/>
            <pc:sldMk cId="1892677193" sldId="303"/>
            <ac:spMk id="47" creationId="{6A81C610-1B72-84C0-953C-23E17FD61C9D}"/>
          </ac:spMkLst>
        </pc:spChg>
        <pc:spChg chg="add mod">
          <ac:chgData name="MESTROVIC Klara" userId="666ff897-10a8-4eab-a931-619c262afbd9" providerId="ADAL" clId="{0B6EF2E3-087E-4BB7-B32D-5D86168CCC78}" dt="2025-05-18T11:32:52.420" v="1416" actId="20577"/>
          <ac:spMkLst>
            <pc:docMk/>
            <pc:sldMk cId="1892677193" sldId="303"/>
            <ac:spMk id="52" creationId="{6C05FDC9-6B47-FB74-5024-9460EFB06BDB}"/>
          </ac:spMkLst>
        </pc:spChg>
        <pc:spChg chg="add del mod">
          <ac:chgData name="MESTROVIC Klara" userId="666ff897-10a8-4eab-a931-619c262afbd9" providerId="ADAL" clId="{0B6EF2E3-087E-4BB7-B32D-5D86168CCC78}" dt="2025-05-18T11:34:22.662" v="1432" actId="21"/>
          <ac:spMkLst>
            <pc:docMk/>
            <pc:sldMk cId="1892677193" sldId="303"/>
            <ac:spMk id="53" creationId="{05311A78-58C7-3212-5A0C-6C689EE6A710}"/>
          </ac:spMkLst>
        </pc:spChg>
        <pc:spChg chg="add del mod">
          <ac:chgData name="MESTROVIC Klara" userId="666ff897-10a8-4eab-a931-619c262afbd9" providerId="ADAL" clId="{0B6EF2E3-087E-4BB7-B32D-5D86168CCC78}" dt="2025-05-18T11:34:22.662" v="1432" actId="21"/>
          <ac:spMkLst>
            <pc:docMk/>
            <pc:sldMk cId="1892677193" sldId="303"/>
            <ac:spMk id="54" creationId="{3FA300EB-8F8D-52A3-5921-E73B460D386D}"/>
          </ac:spMkLst>
        </pc:spChg>
        <pc:spChg chg="add mod">
          <ac:chgData name="MESTROVIC Klara" userId="666ff897-10a8-4eab-a931-619c262afbd9" providerId="ADAL" clId="{0B6EF2E3-087E-4BB7-B32D-5D86168CCC78}" dt="2025-05-18T11:32:59.393" v="1419" actId="20577"/>
          <ac:spMkLst>
            <pc:docMk/>
            <pc:sldMk cId="1892677193" sldId="303"/>
            <ac:spMk id="55" creationId="{F9F74077-8CDF-AF85-5F6D-FE2393ACD4DC}"/>
          </ac:spMkLst>
        </pc:spChg>
        <pc:spChg chg="add mod">
          <ac:chgData name="MESTROVIC Klara" userId="666ff897-10a8-4eab-a931-619c262afbd9" providerId="ADAL" clId="{0B6EF2E3-087E-4BB7-B32D-5D86168CCC78}" dt="2025-05-18T11:34:13.954" v="1428"/>
          <ac:spMkLst>
            <pc:docMk/>
            <pc:sldMk cId="1892677193" sldId="303"/>
            <ac:spMk id="56" creationId="{3611ED1F-C430-9C17-5955-922A9AD0D649}"/>
          </ac:spMkLst>
        </pc:spChg>
        <pc:spChg chg="mod">
          <ac:chgData name="MESTROVIC Klara" userId="666ff897-10a8-4eab-a931-619c262afbd9" providerId="ADAL" clId="{0B6EF2E3-087E-4BB7-B32D-5D86168CCC78}" dt="2025-05-18T11:34:55.334" v="1442" actId="1076"/>
          <ac:spMkLst>
            <pc:docMk/>
            <pc:sldMk cId="1892677193" sldId="303"/>
            <ac:spMk id="59" creationId="{B4E09F13-A146-7849-EC73-186600A4E22E}"/>
          </ac:spMkLst>
        </pc:spChg>
        <pc:spChg chg="add mod">
          <ac:chgData name="MESTROVIC Klara" userId="666ff897-10a8-4eab-a931-619c262afbd9" providerId="ADAL" clId="{0B6EF2E3-087E-4BB7-B32D-5D86168CCC78}" dt="2025-05-18T11:34:23.187" v="1433"/>
          <ac:spMkLst>
            <pc:docMk/>
            <pc:sldMk cId="1892677193" sldId="303"/>
            <ac:spMk id="60" creationId="{F1EA87B3-22A6-F960-E943-1D7336E87E3C}"/>
          </ac:spMkLst>
        </pc:spChg>
        <pc:spChg chg="add mod">
          <ac:chgData name="MESTROVIC Klara" userId="666ff897-10a8-4eab-a931-619c262afbd9" providerId="ADAL" clId="{0B6EF2E3-087E-4BB7-B32D-5D86168CCC78}" dt="2025-05-18T11:35:23.032" v="1447" actId="1076"/>
          <ac:spMkLst>
            <pc:docMk/>
            <pc:sldMk cId="1892677193" sldId="303"/>
            <ac:spMk id="61" creationId="{62D05F48-4533-43C9-10D2-77B5C20FCBEF}"/>
          </ac:spMkLst>
        </pc:spChg>
        <pc:spChg chg="mod">
          <ac:chgData name="MESTROVIC Klara" userId="666ff897-10a8-4eab-a931-619c262afbd9" providerId="ADAL" clId="{0B6EF2E3-087E-4BB7-B32D-5D86168CCC78}" dt="2025-05-18T11:35:29.443" v="1448" actId="1076"/>
          <ac:spMkLst>
            <pc:docMk/>
            <pc:sldMk cId="1892677193" sldId="303"/>
            <ac:spMk id="62" creationId="{5B96AD44-0127-88E3-1909-8A68CC9906B9}"/>
          </ac:spMkLst>
        </pc:spChg>
        <pc:spChg chg="add mod">
          <ac:chgData name="MESTROVIC Klara" userId="666ff897-10a8-4eab-a931-619c262afbd9" providerId="ADAL" clId="{0B6EF2E3-087E-4BB7-B32D-5D86168CCC78}" dt="2025-05-18T11:34:23.187" v="1433"/>
          <ac:spMkLst>
            <pc:docMk/>
            <pc:sldMk cId="1892677193" sldId="303"/>
            <ac:spMk id="67" creationId="{5E907FF7-C61C-5A3F-FD60-F6503C28B6A5}"/>
          </ac:spMkLst>
        </pc:spChg>
        <pc:spChg chg="add mod">
          <ac:chgData name="MESTROVIC Klara" userId="666ff897-10a8-4eab-a931-619c262afbd9" providerId="ADAL" clId="{0B6EF2E3-087E-4BB7-B32D-5D86168CCC78}" dt="2025-05-18T11:34:23.187" v="1433"/>
          <ac:spMkLst>
            <pc:docMk/>
            <pc:sldMk cId="1892677193" sldId="303"/>
            <ac:spMk id="68" creationId="{29285CBF-ED17-0C53-453A-DE155E643E34}"/>
          </ac:spMkLst>
        </pc:spChg>
        <pc:spChg chg="add mod">
          <ac:chgData name="MESTROVIC Klara" userId="666ff897-10a8-4eab-a931-619c262afbd9" providerId="ADAL" clId="{0B6EF2E3-087E-4BB7-B32D-5D86168CCC78}" dt="2025-05-18T11:34:23.187" v="1433"/>
          <ac:spMkLst>
            <pc:docMk/>
            <pc:sldMk cId="1892677193" sldId="303"/>
            <ac:spMk id="69" creationId="{729D1F3C-8D82-4569-4596-2B9DDDEB6000}"/>
          </ac:spMkLst>
        </pc:spChg>
        <pc:spChg chg="mod">
          <ac:chgData name="MESTROVIC Klara" userId="666ff897-10a8-4eab-a931-619c262afbd9" providerId="ADAL" clId="{0B6EF2E3-087E-4BB7-B32D-5D86168CCC78}" dt="2025-05-18T11:47:11.579" v="1512" actId="207"/>
          <ac:spMkLst>
            <pc:docMk/>
            <pc:sldMk cId="1892677193" sldId="303"/>
            <ac:spMk id="74" creationId="{FFB5F55C-7260-7EF5-7ADC-BCFD24115C41}"/>
          </ac:spMkLst>
        </pc:spChg>
        <pc:spChg chg="add mod">
          <ac:chgData name="MESTROVIC Klara" userId="666ff897-10a8-4eab-a931-619c262afbd9" providerId="ADAL" clId="{0B6EF2E3-087E-4BB7-B32D-5D86168CCC78}" dt="2025-05-18T11:34:23.187" v="1433"/>
          <ac:spMkLst>
            <pc:docMk/>
            <pc:sldMk cId="1892677193" sldId="303"/>
            <ac:spMk id="76" creationId="{1D81BE56-F4E5-290F-6E80-80479D79E547}"/>
          </ac:spMkLst>
        </pc:spChg>
        <pc:spChg chg="add mod">
          <ac:chgData name="MESTROVIC Klara" userId="666ff897-10a8-4eab-a931-619c262afbd9" providerId="ADAL" clId="{0B6EF2E3-087E-4BB7-B32D-5D86168CCC78}" dt="2025-05-18T11:34:23.187" v="1433"/>
          <ac:spMkLst>
            <pc:docMk/>
            <pc:sldMk cId="1892677193" sldId="303"/>
            <ac:spMk id="80" creationId="{E7FDD5A0-E5AB-FEC2-5C8B-DDA4300806D1}"/>
          </ac:spMkLst>
        </pc:spChg>
        <pc:spChg chg="add mod">
          <ac:chgData name="MESTROVIC Klara" userId="666ff897-10a8-4eab-a931-619c262afbd9" providerId="ADAL" clId="{0B6EF2E3-087E-4BB7-B32D-5D86168CCC78}" dt="2025-05-18T11:34:23.187" v="1433"/>
          <ac:spMkLst>
            <pc:docMk/>
            <pc:sldMk cId="1892677193" sldId="303"/>
            <ac:spMk id="82" creationId="{6A81C610-1B72-84C0-953C-23E17FD61C9D}"/>
          </ac:spMkLst>
        </pc:spChg>
        <pc:spChg chg="add mod">
          <ac:chgData name="MESTROVIC Klara" userId="666ff897-10a8-4eab-a931-619c262afbd9" providerId="ADAL" clId="{0B6EF2E3-087E-4BB7-B32D-5D86168CCC78}" dt="2025-05-18T11:47:15.210" v="1513" actId="207"/>
          <ac:spMkLst>
            <pc:docMk/>
            <pc:sldMk cId="1892677193" sldId="303"/>
            <ac:spMk id="83" creationId="{6C05FDC9-6B47-FB74-5024-9460EFB06BDB}"/>
          </ac:spMkLst>
        </pc:spChg>
        <pc:spChg chg="mod">
          <ac:chgData name="MESTROVIC Klara" userId="666ff897-10a8-4eab-a931-619c262afbd9" providerId="ADAL" clId="{0B6EF2E3-087E-4BB7-B32D-5D86168CCC78}" dt="2025-05-18T11:47:19.919" v="1514" actId="207"/>
          <ac:spMkLst>
            <pc:docMk/>
            <pc:sldMk cId="1892677193" sldId="303"/>
            <ac:spMk id="84" creationId="{05311A78-58C7-3212-5A0C-6C689EE6A710}"/>
          </ac:spMkLst>
        </pc:spChg>
        <pc:spChg chg="add mod">
          <ac:chgData name="MESTROVIC Klara" userId="666ff897-10a8-4eab-a931-619c262afbd9" providerId="ADAL" clId="{0B6EF2E3-087E-4BB7-B32D-5D86168CCC78}" dt="2025-05-18T11:47:19.919" v="1514" actId="207"/>
          <ac:spMkLst>
            <pc:docMk/>
            <pc:sldMk cId="1892677193" sldId="303"/>
            <ac:spMk id="85" creationId="{3FA300EB-8F8D-52A3-5921-E73B460D386D}"/>
          </ac:spMkLst>
        </pc:spChg>
        <pc:spChg chg="mod">
          <ac:chgData name="MESTROVIC Klara" userId="666ff897-10a8-4eab-a931-619c262afbd9" providerId="ADAL" clId="{0B6EF2E3-087E-4BB7-B32D-5D86168CCC78}" dt="2025-05-18T11:47:19.919" v="1514" actId="207"/>
          <ac:spMkLst>
            <pc:docMk/>
            <pc:sldMk cId="1892677193" sldId="303"/>
            <ac:spMk id="86" creationId="{F9F74077-8CDF-AF85-5F6D-FE2393ACD4DC}"/>
          </ac:spMkLst>
        </pc:spChg>
        <pc:picChg chg="mod">
          <ac:chgData name="MESTROVIC Klara" userId="666ff897-10a8-4eab-a931-619c262afbd9" providerId="ADAL" clId="{0B6EF2E3-087E-4BB7-B32D-5D86168CCC78}" dt="2025-05-18T11:28:24.244" v="1366" actId="207"/>
          <ac:picMkLst>
            <pc:docMk/>
            <pc:sldMk cId="1892677193" sldId="303"/>
            <ac:picMk id="6" creationId="{9DCE5001-076E-A0AF-290C-45622663AC9A}"/>
          </ac:picMkLst>
        </pc:picChg>
        <pc:picChg chg="mod">
          <ac:chgData name="MESTROVIC Klara" userId="666ff897-10a8-4eab-a931-619c262afbd9" providerId="ADAL" clId="{0B6EF2E3-087E-4BB7-B32D-5D86168CCC78}" dt="2025-05-18T11:28:24.244" v="1366" actId="207"/>
          <ac:picMkLst>
            <pc:docMk/>
            <pc:sldMk cId="1892677193" sldId="303"/>
            <ac:picMk id="7" creationId="{F1638F91-AF73-42CE-FA0D-5CBAC397DEAA}"/>
          </ac:picMkLst>
        </pc:picChg>
        <pc:picChg chg="mod">
          <ac:chgData name="MESTROVIC Klara" userId="666ff897-10a8-4eab-a931-619c262afbd9" providerId="ADAL" clId="{0B6EF2E3-087E-4BB7-B32D-5D86168CCC78}" dt="2025-05-18T11:28:24.244" v="1366" actId="207"/>
          <ac:picMkLst>
            <pc:docMk/>
            <pc:sldMk cId="1892677193" sldId="303"/>
            <ac:picMk id="12" creationId="{4017A726-02E2-BE84-DC72-02A6CFA46758}"/>
          </ac:picMkLst>
        </pc:picChg>
        <pc:picChg chg="mod">
          <ac:chgData name="MESTROVIC Klara" userId="666ff897-10a8-4eab-a931-619c262afbd9" providerId="ADAL" clId="{0B6EF2E3-087E-4BB7-B32D-5D86168CCC78}" dt="2025-05-18T11:28:24.244" v="1366" actId="207"/>
          <ac:picMkLst>
            <pc:docMk/>
            <pc:sldMk cId="1892677193" sldId="303"/>
            <ac:picMk id="13" creationId="{63BA3548-333C-7103-AC8D-7265D13C0377}"/>
          </ac:picMkLst>
        </pc:picChg>
        <pc:picChg chg="mod">
          <ac:chgData name="MESTROVIC Klara" userId="666ff897-10a8-4eab-a931-619c262afbd9" providerId="ADAL" clId="{0B6EF2E3-087E-4BB7-B32D-5D86168CCC78}" dt="2025-05-18T11:28:24.244" v="1366" actId="207"/>
          <ac:picMkLst>
            <pc:docMk/>
            <pc:sldMk cId="1892677193" sldId="303"/>
            <ac:picMk id="14" creationId="{F7EDB493-2EAF-7AFA-2A14-AAB5A9B2C18A}"/>
          </ac:picMkLst>
        </pc:picChg>
        <pc:picChg chg="add mod">
          <ac:chgData name="MESTROVIC Klara" userId="666ff897-10a8-4eab-a931-619c262afbd9" providerId="ADAL" clId="{0B6EF2E3-087E-4BB7-B32D-5D86168CCC78}" dt="2025-05-18T11:28:18.594" v="1365" actId="571"/>
          <ac:picMkLst>
            <pc:docMk/>
            <pc:sldMk cId="1892677193" sldId="303"/>
            <ac:picMk id="24" creationId="{EBAF145F-F237-9FF6-B29A-8D06A63AAD47}"/>
          </ac:picMkLst>
        </pc:picChg>
        <pc:picChg chg="add mod">
          <ac:chgData name="MESTROVIC Klara" userId="666ff897-10a8-4eab-a931-619c262afbd9" providerId="ADAL" clId="{0B6EF2E3-087E-4BB7-B32D-5D86168CCC78}" dt="2025-05-18T11:28:18.594" v="1365" actId="571"/>
          <ac:picMkLst>
            <pc:docMk/>
            <pc:sldMk cId="1892677193" sldId="303"/>
            <ac:picMk id="25" creationId="{2E42FBE4-8BD9-0326-1D77-4559CD50732F}"/>
          </ac:picMkLst>
        </pc:picChg>
        <pc:picChg chg="add mod">
          <ac:chgData name="MESTROVIC Klara" userId="666ff897-10a8-4eab-a931-619c262afbd9" providerId="ADAL" clId="{0B6EF2E3-087E-4BB7-B32D-5D86168CCC78}" dt="2025-05-18T11:28:18.594" v="1365" actId="571"/>
          <ac:picMkLst>
            <pc:docMk/>
            <pc:sldMk cId="1892677193" sldId="303"/>
            <ac:picMk id="26" creationId="{8205389D-37BF-E935-F705-028C07228248}"/>
          </ac:picMkLst>
        </pc:picChg>
        <pc:picChg chg="add mod">
          <ac:chgData name="MESTROVIC Klara" userId="666ff897-10a8-4eab-a931-619c262afbd9" providerId="ADAL" clId="{0B6EF2E3-087E-4BB7-B32D-5D86168CCC78}" dt="2025-05-18T11:28:18.594" v="1365" actId="571"/>
          <ac:picMkLst>
            <pc:docMk/>
            <pc:sldMk cId="1892677193" sldId="303"/>
            <ac:picMk id="27" creationId="{78253C6F-76E2-8614-5502-AA58881BC7BB}"/>
          </ac:picMkLst>
        </pc:picChg>
        <pc:picChg chg="mod">
          <ac:chgData name="MESTROVIC Klara" userId="666ff897-10a8-4eab-a931-619c262afbd9" providerId="ADAL" clId="{0B6EF2E3-087E-4BB7-B32D-5D86168CCC78}" dt="2025-05-18T11:47:36.189" v="1516" actId="207"/>
          <ac:picMkLst>
            <pc:docMk/>
            <pc:sldMk cId="1892677193" sldId="303"/>
            <ac:picMk id="57" creationId="{9DCE5001-076E-A0AF-290C-45622663AC9A}"/>
          </ac:picMkLst>
        </pc:picChg>
        <pc:picChg chg="mod">
          <ac:chgData name="MESTROVIC Klara" userId="666ff897-10a8-4eab-a931-619c262afbd9" providerId="ADAL" clId="{0B6EF2E3-087E-4BB7-B32D-5D86168CCC78}" dt="2025-05-18T11:47:42.550" v="1517" actId="207"/>
          <ac:picMkLst>
            <pc:docMk/>
            <pc:sldMk cId="1892677193" sldId="303"/>
            <ac:picMk id="58" creationId="{F1638F91-AF73-42CE-FA0D-5CBAC397DEAA}"/>
          </ac:picMkLst>
        </pc:picChg>
        <pc:picChg chg="mod">
          <ac:chgData name="MESTROVIC Klara" userId="666ff897-10a8-4eab-a931-619c262afbd9" providerId="ADAL" clId="{0B6EF2E3-087E-4BB7-B32D-5D86168CCC78}" dt="2025-05-18T11:47:47.099" v="1519" actId="207"/>
          <ac:picMkLst>
            <pc:docMk/>
            <pc:sldMk cId="1892677193" sldId="303"/>
            <ac:picMk id="63" creationId="{4017A726-02E2-BE84-DC72-02A6CFA46758}"/>
          </ac:picMkLst>
        </pc:picChg>
        <pc:picChg chg="mod">
          <ac:chgData name="MESTROVIC Klara" userId="666ff897-10a8-4eab-a931-619c262afbd9" providerId="ADAL" clId="{0B6EF2E3-087E-4BB7-B32D-5D86168CCC78}" dt="2025-05-18T11:47:51.049" v="1520" actId="207"/>
          <ac:picMkLst>
            <pc:docMk/>
            <pc:sldMk cId="1892677193" sldId="303"/>
            <ac:picMk id="64" creationId="{63BA3548-333C-7103-AC8D-7265D13C0377}"/>
          </ac:picMkLst>
        </pc:picChg>
        <pc:picChg chg="mod">
          <ac:chgData name="MESTROVIC Klara" userId="666ff897-10a8-4eab-a931-619c262afbd9" providerId="ADAL" clId="{0B6EF2E3-087E-4BB7-B32D-5D86168CCC78}" dt="2025-05-18T11:47:45.069" v="1518" actId="207"/>
          <ac:picMkLst>
            <pc:docMk/>
            <pc:sldMk cId="1892677193" sldId="303"/>
            <ac:picMk id="65" creationId="{F7EDB493-2EAF-7AFA-2A14-AAB5A9B2C18A}"/>
          </ac:picMkLst>
        </pc:picChg>
        <pc:cxnChg chg="mod">
          <ac:chgData name="MESTROVIC Klara" userId="666ff897-10a8-4eab-a931-619c262afbd9" providerId="ADAL" clId="{0B6EF2E3-087E-4BB7-B32D-5D86168CCC78}" dt="2025-05-18T11:27:44.154" v="1360" actId="208"/>
          <ac:cxnSpMkLst>
            <pc:docMk/>
            <pc:sldMk cId="1892677193" sldId="303"/>
            <ac:cxnSpMk id="15" creationId="{645AACCF-FD49-C23B-73BA-83EED6C246BD}"/>
          </ac:cxnSpMkLst>
        </pc:cxnChg>
        <pc:cxnChg chg="add mod">
          <ac:chgData name="MESTROVIC Klara" userId="666ff897-10a8-4eab-a931-619c262afbd9" providerId="ADAL" clId="{0B6EF2E3-087E-4BB7-B32D-5D86168CCC78}" dt="2025-05-18T11:30:41.103" v="1385" actId="1076"/>
          <ac:cxnSpMkLst>
            <pc:docMk/>
            <pc:sldMk cId="1892677193" sldId="303"/>
            <ac:cxnSpMk id="28" creationId="{F0CD13A3-3D42-41E1-0763-54F470056A69}"/>
          </ac:cxnSpMkLst>
        </pc:cxnChg>
        <pc:cxnChg chg="add mod">
          <ac:chgData name="MESTROVIC Klara" userId="666ff897-10a8-4eab-a931-619c262afbd9" providerId="ADAL" clId="{0B6EF2E3-087E-4BB7-B32D-5D86168CCC78}" dt="2025-05-18T11:31:02.533" v="1391" actId="14100"/>
          <ac:cxnSpMkLst>
            <pc:docMk/>
            <pc:sldMk cId="1892677193" sldId="303"/>
            <ac:cxnSpMk id="34" creationId="{6B4E2204-4B59-EB0D-9EB8-D0E19DDC58B4}"/>
          </ac:cxnSpMkLst>
        </pc:cxnChg>
        <pc:cxnChg chg="add mod">
          <ac:chgData name="MESTROVIC Klara" userId="666ff897-10a8-4eab-a931-619c262afbd9" providerId="ADAL" clId="{0B6EF2E3-087E-4BB7-B32D-5D86168CCC78}" dt="2025-05-18T11:31:37.063" v="1397" actId="1076"/>
          <ac:cxnSpMkLst>
            <pc:docMk/>
            <pc:sldMk cId="1892677193" sldId="303"/>
            <ac:cxnSpMk id="38" creationId="{FE21D868-EBE6-4380-B7F1-CDD7800BCF0F}"/>
          </ac:cxnSpMkLst>
        </pc:cxnChg>
        <pc:cxnChg chg="add mod">
          <ac:chgData name="MESTROVIC Klara" userId="666ff897-10a8-4eab-a931-619c262afbd9" providerId="ADAL" clId="{0B6EF2E3-087E-4BB7-B32D-5D86168CCC78}" dt="2025-05-18T11:32:02.593" v="1403" actId="1076"/>
          <ac:cxnSpMkLst>
            <pc:docMk/>
            <pc:sldMk cId="1892677193" sldId="303"/>
            <ac:cxnSpMk id="44" creationId="{9661F1C1-D03E-C713-9010-901AA3517B14}"/>
          </ac:cxnSpMkLst>
        </pc:cxnChg>
        <pc:cxnChg chg="add mod">
          <ac:chgData name="MESTROVIC Klara" userId="666ff897-10a8-4eab-a931-619c262afbd9" providerId="ADAL" clId="{0B6EF2E3-087E-4BB7-B32D-5D86168CCC78}" dt="2025-05-18T11:32:22.314" v="1405" actId="1076"/>
          <ac:cxnSpMkLst>
            <pc:docMk/>
            <pc:sldMk cId="1892677193" sldId="303"/>
            <ac:cxnSpMk id="46" creationId="{9B4E0B25-9300-7135-9A2E-2AEA568E9608}"/>
          </ac:cxnSpMkLst>
        </pc:cxnChg>
      </pc:sldChg>
      <pc:sldChg chg="addSp delSp modSp add mod addAnim delAnim modAnim">
        <pc:chgData name="MESTROVIC Klara" userId="666ff897-10a8-4eab-a931-619c262afbd9" providerId="ADAL" clId="{0B6EF2E3-087E-4BB7-B32D-5D86168CCC78}" dt="2025-05-18T13:52:59.380" v="3708" actId="20577"/>
        <pc:sldMkLst>
          <pc:docMk/>
          <pc:sldMk cId="21235971" sldId="304"/>
        </pc:sldMkLst>
        <pc:spChg chg="del mod">
          <ac:chgData name="MESTROVIC Klara" userId="666ff897-10a8-4eab-a931-619c262afbd9" providerId="ADAL" clId="{0B6EF2E3-087E-4BB7-B32D-5D86168CCC78}" dt="2025-05-18T12:12:07.683" v="2066" actId="478"/>
          <ac:spMkLst>
            <pc:docMk/>
            <pc:sldMk cId="21235971" sldId="304"/>
            <ac:spMk id="2" creationId="{A48C4244-0481-E363-DFC2-F47948FCC404}"/>
          </ac:spMkLst>
        </pc:spChg>
        <pc:spChg chg="del">
          <ac:chgData name="MESTROVIC Klara" userId="666ff897-10a8-4eab-a931-619c262afbd9" providerId="ADAL" clId="{0B6EF2E3-087E-4BB7-B32D-5D86168CCC78}" dt="2025-05-18T12:12:06.063" v="2065" actId="478"/>
          <ac:spMkLst>
            <pc:docMk/>
            <pc:sldMk cId="21235971" sldId="304"/>
            <ac:spMk id="3" creationId="{1E300989-5720-7AC2-7CF1-DED1F73DFC15}"/>
          </ac:spMkLst>
        </pc:spChg>
        <pc:spChg chg="del">
          <ac:chgData name="MESTROVIC Klara" userId="666ff897-10a8-4eab-a931-619c262afbd9" providerId="ADAL" clId="{0B6EF2E3-087E-4BB7-B32D-5D86168CCC78}" dt="2025-05-18T10:34:54.307" v="551" actId="478"/>
          <ac:spMkLst>
            <pc:docMk/>
            <pc:sldMk cId="21235971" sldId="304"/>
            <ac:spMk id="4" creationId="{0CB3A7FF-08B6-5CB7-2CB6-2E91008DE3CC}"/>
          </ac:spMkLst>
        </pc:spChg>
        <pc:spChg chg="add del mod">
          <ac:chgData name="MESTROVIC Klara" userId="666ff897-10a8-4eab-a931-619c262afbd9" providerId="ADAL" clId="{0B6EF2E3-087E-4BB7-B32D-5D86168CCC78}" dt="2025-05-18T12:12:10.283" v="2067" actId="478"/>
          <ac:spMkLst>
            <pc:docMk/>
            <pc:sldMk cId="21235971" sldId="304"/>
            <ac:spMk id="6" creationId="{A3980B2C-FC87-BAD8-75CB-1DBBF72C8BB9}"/>
          </ac:spMkLst>
        </pc:spChg>
        <pc:spChg chg="mod">
          <ac:chgData name="MESTROVIC Klara" userId="666ff897-10a8-4eab-a931-619c262afbd9" providerId="ADAL" clId="{0B6EF2E3-087E-4BB7-B32D-5D86168CCC78}" dt="2025-05-18T12:13:19.576" v="2072" actId="339"/>
          <ac:spMkLst>
            <pc:docMk/>
            <pc:sldMk cId="21235971" sldId="304"/>
            <ac:spMk id="7" creationId="{E90B00CF-9E2D-66D0-38BA-D832857B943E}"/>
          </ac:spMkLst>
        </pc:spChg>
        <pc:spChg chg="add del mod">
          <ac:chgData name="MESTROVIC Klara" userId="666ff897-10a8-4eab-a931-619c262afbd9" providerId="ADAL" clId="{0B6EF2E3-087E-4BB7-B32D-5D86168CCC78}" dt="2025-05-18T12:14:20.278" v="2077" actId="478"/>
          <ac:spMkLst>
            <pc:docMk/>
            <pc:sldMk cId="21235971" sldId="304"/>
            <ac:spMk id="8" creationId="{F777B6AE-3D4C-8C5E-94EF-635126526857}"/>
          </ac:spMkLst>
        </pc:spChg>
        <pc:spChg chg="add del mod">
          <ac:chgData name="MESTROVIC Klara" userId="666ff897-10a8-4eab-a931-619c262afbd9" providerId="ADAL" clId="{0B6EF2E3-087E-4BB7-B32D-5D86168CCC78}" dt="2025-05-18T12:14:20.278" v="2077" actId="478"/>
          <ac:spMkLst>
            <pc:docMk/>
            <pc:sldMk cId="21235971" sldId="304"/>
            <ac:spMk id="9" creationId="{051938F8-94AF-158B-C8BE-26641E263920}"/>
          </ac:spMkLst>
        </pc:spChg>
        <pc:spChg chg="add del mod">
          <ac:chgData name="MESTROVIC Klara" userId="666ff897-10a8-4eab-a931-619c262afbd9" providerId="ADAL" clId="{0B6EF2E3-087E-4BB7-B32D-5D86168CCC78}" dt="2025-05-18T12:14:20.278" v="2077" actId="478"/>
          <ac:spMkLst>
            <pc:docMk/>
            <pc:sldMk cId="21235971" sldId="304"/>
            <ac:spMk id="10" creationId="{2E6B3295-D249-39B7-F3B4-EAC32D3C4DD5}"/>
          </ac:spMkLst>
        </pc:spChg>
        <pc:spChg chg="mod">
          <ac:chgData name="MESTROVIC Klara" userId="666ff897-10a8-4eab-a931-619c262afbd9" providerId="ADAL" clId="{0B6EF2E3-087E-4BB7-B32D-5D86168CCC78}" dt="2025-05-18T12:13:59.922" v="2076" actId="339"/>
          <ac:spMkLst>
            <pc:docMk/>
            <pc:sldMk cId="21235971" sldId="304"/>
            <ac:spMk id="11" creationId="{8752FF30-0C61-4D4A-8523-6805A4CACE38}"/>
          </ac:spMkLst>
        </pc:spChg>
        <pc:spChg chg="add del mod">
          <ac:chgData name="MESTROVIC Klara" userId="666ff897-10a8-4eab-a931-619c262afbd9" providerId="ADAL" clId="{0B6EF2E3-087E-4BB7-B32D-5D86168CCC78}" dt="2025-05-18T12:14:20.278" v="2077" actId="478"/>
          <ac:spMkLst>
            <pc:docMk/>
            <pc:sldMk cId="21235971" sldId="304"/>
            <ac:spMk id="12" creationId="{D3D8F4DC-85A2-8733-DBB2-286AD4FE5C45}"/>
          </ac:spMkLst>
        </pc:spChg>
        <pc:spChg chg="add del mod">
          <ac:chgData name="MESTROVIC Klara" userId="666ff897-10a8-4eab-a931-619c262afbd9" providerId="ADAL" clId="{0B6EF2E3-087E-4BB7-B32D-5D86168CCC78}" dt="2025-05-18T12:14:20.278" v="2077" actId="478"/>
          <ac:spMkLst>
            <pc:docMk/>
            <pc:sldMk cId="21235971" sldId="304"/>
            <ac:spMk id="13" creationId="{D50AF07F-27A1-FF9A-CD7D-C64577CE7DC2}"/>
          </ac:spMkLst>
        </pc:spChg>
        <pc:spChg chg="mod">
          <ac:chgData name="MESTROVIC Klara" userId="666ff897-10a8-4eab-a931-619c262afbd9" providerId="ADAL" clId="{0B6EF2E3-087E-4BB7-B32D-5D86168CCC78}" dt="2025-05-18T12:13:59.922" v="2076" actId="339"/>
          <ac:spMkLst>
            <pc:docMk/>
            <pc:sldMk cId="21235971" sldId="304"/>
            <ac:spMk id="14" creationId="{A650C151-34EE-45CA-A2D0-42933C5FF2A1}"/>
          </ac:spMkLst>
        </pc:spChg>
        <pc:spChg chg="mod">
          <ac:chgData name="MESTROVIC Klara" userId="666ff897-10a8-4eab-a931-619c262afbd9" providerId="ADAL" clId="{0B6EF2E3-087E-4BB7-B32D-5D86168CCC78}" dt="2025-05-18T12:13:59.922" v="2076" actId="339"/>
          <ac:spMkLst>
            <pc:docMk/>
            <pc:sldMk cId="21235971" sldId="304"/>
            <ac:spMk id="15" creationId="{2CF43FBA-F8D1-948C-16C0-0275D1514F51}"/>
          </ac:spMkLst>
        </pc:spChg>
        <pc:spChg chg="add del mod">
          <ac:chgData name="MESTROVIC Klara" userId="666ff897-10a8-4eab-a931-619c262afbd9" providerId="ADAL" clId="{0B6EF2E3-087E-4BB7-B32D-5D86168CCC78}" dt="2025-05-18T12:14:20.278" v="2077" actId="478"/>
          <ac:spMkLst>
            <pc:docMk/>
            <pc:sldMk cId="21235971" sldId="304"/>
            <ac:spMk id="17" creationId="{5DF88814-CBAE-CC12-AEC4-C6506522DF4E}"/>
          </ac:spMkLst>
        </pc:spChg>
        <pc:spChg chg="add del mod">
          <ac:chgData name="MESTROVIC Klara" userId="666ff897-10a8-4eab-a931-619c262afbd9" providerId="ADAL" clId="{0B6EF2E3-087E-4BB7-B32D-5D86168CCC78}" dt="2025-05-18T12:14:20.278" v="2077" actId="478"/>
          <ac:spMkLst>
            <pc:docMk/>
            <pc:sldMk cId="21235971" sldId="304"/>
            <ac:spMk id="18" creationId="{A7210089-3B95-FDAE-FB79-B11104058F44}"/>
          </ac:spMkLst>
        </pc:spChg>
        <pc:spChg chg="add del mod">
          <ac:chgData name="MESTROVIC Klara" userId="666ff897-10a8-4eab-a931-619c262afbd9" providerId="ADAL" clId="{0B6EF2E3-087E-4BB7-B32D-5D86168CCC78}" dt="2025-05-18T12:14:20.278" v="2077" actId="478"/>
          <ac:spMkLst>
            <pc:docMk/>
            <pc:sldMk cId="21235971" sldId="304"/>
            <ac:spMk id="21" creationId="{137D51BE-6DA2-99CD-F94C-3F94BF6F0053}"/>
          </ac:spMkLst>
        </pc:spChg>
        <pc:spChg chg="add del mod">
          <ac:chgData name="MESTROVIC Klara" userId="666ff897-10a8-4eab-a931-619c262afbd9" providerId="ADAL" clId="{0B6EF2E3-087E-4BB7-B32D-5D86168CCC78}" dt="2025-05-18T12:14:20.278" v="2077" actId="478"/>
          <ac:spMkLst>
            <pc:docMk/>
            <pc:sldMk cId="21235971" sldId="304"/>
            <ac:spMk id="22" creationId="{D69696B2-618E-77C4-E1C7-DCBA1370E6C7}"/>
          </ac:spMkLst>
        </pc:spChg>
        <pc:spChg chg="add del mod">
          <ac:chgData name="MESTROVIC Klara" userId="666ff897-10a8-4eab-a931-619c262afbd9" providerId="ADAL" clId="{0B6EF2E3-087E-4BB7-B32D-5D86168CCC78}" dt="2025-05-18T12:14:20.278" v="2077" actId="478"/>
          <ac:spMkLst>
            <pc:docMk/>
            <pc:sldMk cId="21235971" sldId="304"/>
            <ac:spMk id="23" creationId="{65DE1E74-7DC9-2743-9D46-CD09A5C985CD}"/>
          </ac:spMkLst>
        </pc:spChg>
        <pc:spChg chg="add mod">
          <ac:chgData name="MESTROVIC Klara" userId="666ff897-10a8-4eab-a931-619c262afbd9" providerId="ADAL" clId="{0B6EF2E3-087E-4BB7-B32D-5D86168CCC78}" dt="2025-05-18T13:03:04.837" v="3029" actId="207"/>
          <ac:spMkLst>
            <pc:docMk/>
            <pc:sldMk cId="21235971" sldId="304"/>
            <ac:spMk id="29" creationId="{191F1A4A-38A9-AB13-77BF-B99E7EEB49C1}"/>
          </ac:spMkLst>
        </pc:spChg>
        <pc:grpChg chg="del">
          <ac:chgData name="MESTROVIC Klara" userId="666ff897-10a8-4eab-a931-619c262afbd9" providerId="ADAL" clId="{0B6EF2E3-087E-4BB7-B32D-5D86168CCC78}" dt="2025-05-18T12:13:07.990" v="2071" actId="478"/>
          <ac:grpSpMkLst>
            <pc:docMk/>
            <pc:sldMk cId="21235971" sldId="304"/>
            <ac:grpSpMk id="25" creationId="{AD0A07FA-BE66-AF02-66B3-669CF5001C5B}"/>
          </ac:grpSpMkLst>
        </pc:grpChg>
        <pc:graphicFrameChg chg="add mod modGraphic">
          <ac:chgData name="MESTROVIC Klara" userId="666ff897-10a8-4eab-a931-619c262afbd9" providerId="ADAL" clId="{0B6EF2E3-087E-4BB7-B32D-5D86168CCC78}" dt="2025-05-18T13:52:59.380" v="3708" actId="20577"/>
          <ac:graphicFrameMkLst>
            <pc:docMk/>
            <pc:sldMk cId="21235971" sldId="304"/>
            <ac:graphicFrameMk id="47" creationId="{0300A3F4-E59B-DCA1-BCAD-4C0083BE58A2}"/>
          </ac:graphicFrameMkLst>
        </pc:graphicFrameChg>
        <pc:picChg chg="add mod">
          <ac:chgData name="MESTROVIC Klara" userId="666ff897-10a8-4eab-a931-619c262afbd9" providerId="ADAL" clId="{0B6EF2E3-087E-4BB7-B32D-5D86168CCC78}" dt="2025-05-18T12:57:59.418" v="2966" actId="1076"/>
          <ac:picMkLst>
            <pc:docMk/>
            <pc:sldMk cId="21235971" sldId="304"/>
            <ac:picMk id="31" creationId="{6BC10A9F-4B3A-8C90-D00D-B89391C683DC}"/>
          </ac:picMkLst>
        </pc:picChg>
        <pc:picChg chg="add mod">
          <ac:chgData name="MESTROVIC Klara" userId="666ff897-10a8-4eab-a931-619c262afbd9" providerId="ADAL" clId="{0B6EF2E3-087E-4BB7-B32D-5D86168CCC78}" dt="2025-05-18T12:57:59.418" v="2966" actId="1076"/>
          <ac:picMkLst>
            <pc:docMk/>
            <pc:sldMk cId="21235971" sldId="304"/>
            <ac:picMk id="33" creationId="{B7792FD3-8046-9CB3-43FC-4565A8916EBB}"/>
          </ac:picMkLst>
        </pc:picChg>
        <pc:picChg chg="add mod">
          <ac:chgData name="MESTROVIC Klara" userId="666ff897-10a8-4eab-a931-619c262afbd9" providerId="ADAL" clId="{0B6EF2E3-087E-4BB7-B32D-5D86168CCC78}" dt="2025-05-18T12:57:59.418" v="2966" actId="1076"/>
          <ac:picMkLst>
            <pc:docMk/>
            <pc:sldMk cId="21235971" sldId="304"/>
            <ac:picMk id="35" creationId="{58E7D9C7-8DE5-D7FC-3D01-BB5D2D2CEBDF}"/>
          </ac:picMkLst>
        </pc:picChg>
        <pc:picChg chg="add mod">
          <ac:chgData name="MESTROVIC Klara" userId="666ff897-10a8-4eab-a931-619c262afbd9" providerId="ADAL" clId="{0B6EF2E3-087E-4BB7-B32D-5D86168CCC78}" dt="2025-05-18T12:57:59.418" v="2966" actId="1076"/>
          <ac:picMkLst>
            <pc:docMk/>
            <pc:sldMk cId="21235971" sldId="304"/>
            <ac:picMk id="37" creationId="{0E9209E2-5EBD-75BB-774F-446F6A8B0EBB}"/>
          </ac:picMkLst>
        </pc:picChg>
        <pc:picChg chg="add mod">
          <ac:chgData name="MESTROVIC Klara" userId="666ff897-10a8-4eab-a931-619c262afbd9" providerId="ADAL" clId="{0B6EF2E3-087E-4BB7-B32D-5D86168CCC78}" dt="2025-05-18T12:57:59.418" v="2966" actId="1076"/>
          <ac:picMkLst>
            <pc:docMk/>
            <pc:sldMk cId="21235971" sldId="304"/>
            <ac:picMk id="39" creationId="{9D9901AA-4C90-8CCF-D46C-C2D5F0EEA9A9}"/>
          </ac:picMkLst>
        </pc:picChg>
        <pc:picChg chg="add mod">
          <ac:chgData name="MESTROVIC Klara" userId="666ff897-10a8-4eab-a931-619c262afbd9" providerId="ADAL" clId="{0B6EF2E3-087E-4BB7-B32D-5D86168CCC78}" dt="2025-05-18T12:57:59.418" v="2966" actId="1076"/>
          <ac:picMkLst>
            <pc:docMk/>
            <pc:sldMk cId="21235971" sldId="304"/>
            <ac:picMk id="41" creationId="{CAA36D18-B733-38EE-8187-5C0FC74468C1}"/>
          </ac:picMkLst>
        </pc:picChg>
        <pc:picChg chg="add mod">
          <ac:chgData name="MESTROVIC Klara" userId="666ff897-10a8-4eab-a931-619c262afbd9" providerId="ADAL" clId="{0B6EF2E3-087E-4BB7-B32D-5D86168CCC78}" dt="2025-05-18T12:57:59.418" v="2966" actId="1076"/>
          <ac:picMkLst>
            <pc:docMk/>
            <pc:sldMk cId="21235971" sldId="304"/>
            <ac:picMk id="43" creationId="{8CA3BC83-DE17-E492-6650-6F92F06398B0}"/>
          </ac:picMkLst>
        </pc:picChg>
        <pc:picChg chg="add del mod">
          <ac:chgData name="MESTROVIC Klara" userId="666ff897-10a8-4eab-a931-619c262afbd9" providerId="ADAL" clId="{0B6EF2E3-087E-4BB7-B32D-5D86168CCC78}" dt="2025-05-18T12:47:50.430" v="2171" actId="21"/>
          <ac:picMkLst>
            <pc:docMk/>
            <pc:sldMk cId="21235971" sldId="304"/>
            <ac:picMk id="45" creationId="{348B89B6-B27B-EC04-7C84-15A6F6139E60}"/>
          </ac:picMkLst>
        </pc:picChg>
        <pc:picChg chg="add mod">
          <ac:chgData name="MESTROVIC Klara" userId="666ff897-10a8-4eab-a931-619c262afbd9" providerId="ADAL" clId="{0B6EF2E3-087E-4BB7-B32D-5D86168CCC78}" dt="2025-05-18T12:57:59.418" v="2966" actId="1076"/>
          <ac:picMkLst>
            <pc:docMk/>
            <pc:sldMk cId="21235971" sldId="304"/>
            <ac:picMk id="46" creationId="{21FAA73E-857F-6A25-4CD3-FC2146A086BC}"/>
          </ac:picMkLst>
        </pc:picChg>
        <pc:picChg chg="add mod">
          <ac:chgData name="MESTROVIC Klara" userId="666ff897-10a8-4eab-a931-619c262afbd9" providerId="ADAL" clId="{0B6EF2E3-087E-4BB7-B32D-5D86168CCC78}" dt="2025-05-18T12:57:59.418" v="2966" actId="1076"/>
          <ac:picMkLst>
            <pc:docMk/>
            <pc:sldMk cId="21235971" sldId="304"/>
            <ac:picMk id="48" creationId="{348B89B6-B27B-EC04-7C84-15A6F6139E60}"/>
          </ac:picMkLst>
        </pc:picChg>
        <pc:picChg chg="add mod">
          <ac:chgData name="MESTROVIC Klara" userId="666ff897-10a8-4eab-a931-619c262afbd9" providerId="ADAL" clId="{0B6EF2E3-087E-4BB7-B32D-5D86168CCC78}" dt="2025-05-18T12:47:54.581" v="2173"/>
          <ac:picMkLst>
            <pc:docMk/>
            <pc:sldMk cId="21235971" sldId="304"/>
            <ac:picMk id="49" creationId="{D93CA963-AE63-25C3-6B5E-9DAFBF1B24DF}"/>
          </ac:picMkLst>
        </pc:picChg>
      </pc:sldChg>
      <pc:sldChg chg="delSp modSp new del mod">
        <pc:chgData name="MESTROVIC Klara" userId="666ff897-10a8-4eab-a931-619c262afbd9" providerId="ADAL" clId="{0B6EF2E3-087E-4BB7-B32D-5D86168CCC78}" dt="2025-05-18T10:39:06.872" v="555" actId="47"/>
        <pc:sldMkLst>
          <pc:docMk/>
          <pc:sldMk cId="4253313897" sldId="305"/>
        </pc:sldMkLst>
        <pc:spChg chg="mod">
          <ac:chgData name="MESTROVIC Klara" userId="666ff897-10a8-4eab-a931-619c262afbd9" providerId="ADAL" clId="{0B6EF2E3-087E-4BB7-B32D-5D86168CCC78}" dt="2025-05-18T10:11:43.584" v="291" actId="20577"/>
          <ac:spMkLst>
            <pc:docMk/>
            <pc:sldMk cId="4253313897" sldId="305"/>
            <ac:spMk id="2" creationId="{A36DFE62-4607-B0CB-0792-E82F3B943BFE}"/>
          </ac:spMkLst>
        </pc:spChg>
        <pc:spChg chg="del">
          <ac:chgData name="MESTROVIC Klara" userId="666ff897-10a8-4eab-a931-619c262afbd9" providerId="ADAL" clId="{0B6EF2E3-087E-4BB7-B32D-5D86168CCC78}" dt="2025-05-18T10:34:55.979" v="552" actId="478"/>
          <ac:spMkLst>
            <pc:docMk/>
            <pc:sldMk cId="4253313897" sldId="305"/>
            <ac:spMk id="4" creationId="{D2A91141-9A2C-9575-4B02-2C7FCFFFD6EB}"/>
          </ac:spMkLst>
        </pc:spChg>
      </pc:sldChg>
      <pc:sldChg chg="addSp delSp modSp add mod">
        <pc:chgData name="MESTROVIC Klara" userId="666ff897-10a8-4eab-a931-619c262afbd9" providerId="ADAL" clId="{0B6EF2E3-087E-4BB7-B32D-5D86168CCC78}" dt="2025-05-18T13:02:34.147" v="3026" actId="1076"/>
        <pc:sldMkLst>
          <pc:docMk/>
          <pc:sldMk cId="3014014" sldId="306"/>
        </pc:sldMkLst>
        <pc:spChg chg="mod">
          <ac:chgData name="MESTROVIC Klara" userId="666ff897-10a8-4eab-a931-619c262afbd9" providerId="ADAL" clId="{0B6EF2E3-087E-4BB7-B32D-5D86168CCC78}" dt="2025-05-18T13:02:12.847" v="3023" actId="207"/>
          <ac:spMkLst>
            <pc:docMk/>
            <pc:sldMk cId="3014014" sldId="306"/>
            <ac:spMk id="2" creationId="{FFCA3E32-7468-990A-D927-D1E1F7A5B791}"/>
          </ac:spMkLst>
        </pc:spChg>
        <pc:spChg chg="del">
          <ac:chgData name="MESTROVIC Klara" userId="666ff897-10a8-4eab-a931-619c262afbd9" providerId="ADAL" clId="{0B6EF2E3-087E-4BB7-B32D-5D86168CCC78}" dt="2025-05-18T11:52:31.157" v="1553" actId="478"/>
          <ac:spMkLst>
            <pc:docMk/>
            <pc:sldMk cId="3014014" sldId="306"/>
            <ac:spMk id="3" creationId="{616A7DC9-8120-D022-E7A1-DC72909B5B03}"/>
          </ac:spMkLst>
        </pc:spChg>
        <pc:spChg chg="del">
          <ac:chgData name="MESTROVIC Klara" userId="666ff897-10a8-4eab-a931-619c262afbd9" providerId="ADAL" clId="{0B6EF2E3-087E-4BB7-B32D-5D86168CCC78}" dt="2025-05-18T10:34:40.797" v="548" actId="478"/>
          <ac:spMkLst>
            <pc:docMk/>
            <pc:sldMk cId="3014014" sldId="306"/>
            <ac:spMk id="4" creationId="{A2089953-81AD-FFF0-517C-60B542EF85C8}"/>
          </ac:spMkLst>
        </pc:spChg>
        <pc:spChg chg="add del mod">
          <ac:chgData name="MESTROVIC Klara" userId="666ff897-10a8-4eab-a931-619c262afbd9" providerId="ADAL" clId="{0B6EF2E3-087E-4BB7-B32D-5D86168CCC78}" dt="2025-05-18T11:54:25.832" v="1641" actId="478"/>
          <ac:spMkLst>
            <pc:docMk/>
            <pc:sldMk cId="3014014" sldId="306"/>
            <ac:spMk id="6" creationId="{E33862E5-F70B-A06F-ED3C-94BE13794924}"/>
          </ac:spMkLst>
        </pc:spChg>
        <pc:spChg chg="add del mod">
          <ac:chgData name="MESTROVIC Klara" userId="666ff897-10a8-4eab-a931-619c262afbd9" providerId="ADAL" clId="{0B6EF2E3-087E-4BB7-B32D-5D86168CCC78}" dt="2025-05-18T11:54:25.832" v="1641" actId="478"/>
          <ac:spMkLst>
            <pc:docMk/>
            <pc:sldMk cId="3014014" sldId="306"/>
            <ac:spMk id="7" creationId="{019369EB-05A1-85F5-6348-9071150BAA85}"/>
          </ac:spMkLst>
        </pc:spChg>
        <pc:spChg chg="add mod">
          <ac:chgData name="MESTROVIC Klara" userId="666ff897-10a8-4eab-a931-619c262afbd9" providerId="ADAL" clId="{0B6EF2E3-087E-4BB7-B32D-5D86168CCC78}" dt="2025-05-18T12:11:15.184" v="2061" actId="20577"/>
          <ac:spMkLst>
            <pc:docMk/>
            <pc:sldMk cId="3014014" sldId="306"/>
            <ac:spMk id="8" creationId="{4784CCA1-DE06-2FED-37C1-6A707E51917B}"/>
          </ac:spMkLst>
        </pc:spChg>
        <pc:spChg chg="add mod">
          <ac:chgData name="MESTROVIC Klara" userId="666ff897-10a8-4eab-a931-619c262afbd9" providerId="ADAL" clId="{0B6EF2E3-087E-4BB7-B32D-5D86168CCC78}" dt="2025-05-18T12:11:04.961" v="2060" actId="403"/>
          <ac:spMkLst>
            <pc:docMk/>
            <pc:sldMk cId="3014014" sldId="306"/>
            <ac:spMk id="9" creationId="{C4CA30E6-5354-833C-286E-5C8D1084C7EE}"/>
          </ac:spMkLst>
        </pc:spChg>
        <pc:spChg chg="add mod">
          <ac:chgData name="MESTROVIC Klara" userId="666ff897-10a8-4eab-a931-619c262afbd9" providerId="ADAL" clId="{0B6EF2E3-087E-4BB7-B32D-5D86168CCC78}" dt="2025-05-18T12:11:02.333" v="2059" actId="403"/>
          <ac:spMkLst>
            <pc:docMk/>
            <pc:sldMk cId="3014014" sldId="306"/>
            <ac:spMk id="10" creationId="{94D7D4B3-6180-9407-3B93-62D267B276A0}"/>
          </ac:spMkLst>
        </pc:spChg>
        <pc:spChg chg="add mod">
          <ac:chgData name="MESTROVIC Klara" userId="666ff897-10a8-4eab-a931-619c262afbd9" providerId="ADAL" clId="{0B6EF2E3-087E-4BB7-B32D-5D86168CCC78}" dt="2025-05-18T12:02:27.852" v="1812" actId="1076"/>
          <ac:spMkLst>
            <pc:docMk/>
            <pc:sldMk cId="3014014" sldId="306"/>
            <ac:spMk id="12" creationId="{8D531BE6-193B-024B-C8A9-7169E1B723C8}"/>
          </ac:spMkLst>
        </pc:spChg>
        <pc:picChg chg="add mod">
          <ac:chgData name="MESTROVIC Klara" userId="666ff897-10a8-4eab-a931-619c262afbd9" providerId="ADAL" clId="{0B6EF2E3-087E-4BB7-B32D-5D86168CCC78}" dt="2025-05-18T13:02:34.147" v="3026" actId="1076"/>
          <ac:picMkLst>
            <pc:docMk/>
            <pc:sldMk cId="3014014" sldId="306"/>
            <ac:picMk id="5" creationId="{40EE5EBA-A642-498F-B353-64AC86495661}"/>
          </ac:picMkLst>
        </pc:picChg>
      </pc:sldChg>
      <pc:sldChg chg="modSp add del mod ord">
        <pc:chgData name="MESTROVIC Klara" userId="666ff897-10a8-4eab-a931-619c262afbd9" providerId="ADAL" clId="{0B6EF2E3-087E-4BB7-B32D-5D86168CCC78}" dt="2025-05-18T10:32:25.518" v="541" actId="47"/>
        <pc:sldMkLst>
          <pc:docMk/>
          <pc:sldMk cId="3599528346" sldId="307"/>
        </pc:sldMkLst>
        <pc:spChg chg="mod">
          <ac:chgData name="MESTROVIC Klara" userId="666ff897-10a8-4eab-a931-619c262afbd9" providerId="ADAL" clId="{0B6EF2E3-087E-4BB7-B32D-5D86168CCC78}" dt="2025-05-18T10:25:05.014" v="457" actId="20577"/>
          <ac:spMkLst>
            <pc:docMk/>
            <pc:sldMk cId="3599528346" sldId="307"/>
            <ac:spMk id="15" creationId="{CEFEF09A-FAF9-14D4-DC6E-58D67D8F60F8}"/>
          </ac:spMkLst>
        </pc:spChg>
      </pc:sldChg>
      <pc:sldChg chg="add del ord">
        <pc:chgData name="MESTROVIC Klara" userId="666ff897-10a8-4eab-a931-619c262afbd9" providerId="ADAL" clId="{0B6EF2E3-087E-4BB7-B32D-5D86168CCC78}" dt="2025-05-18T10:24:16.572" v="415" actId="2696"/>
        <pc:sldMkLst>
          <pc:docMk/>
          <pc:sldMk cId="3709766981" sldId="308"/>
        </pc:sldMkLst>
      </pc:sldChg>
      <pc:sldChg chg="add ord">
        <pc:chgData name="MESTROVIC Klara" userId="666ff897-10a8-4eab-a931-619c262afbd9" providerId="ADAL" clId="{0B6EF2E3-087E-4BB7-B32D-5D86168CCC78}" dt="2025-05-18T10:35:02.131" v="554"/>
        <pc:sldMkLst>
          <pc:docMk/>
          <pc:sldMk cId="4086434905" sldId="309"/>
        </pc:sldMkLst>
      </pc:sldChg>
      <pc:sldChg chg="add del">
        <pc:chgData name="MESTROVIC Klara" userId="666ff897-10a8-4eab-a931-619c262afbd9" providerId="ADAL" clId="{0B6EF2E3-087E-4BB7-B32D-5D86168CCC78}" dt="2025-05-18T12:58:05.311" v="2967" actId="47"/>
        <pc:sldMkLst>
          <pc:docMk/>
          <pc:sldMk cId="4064610966" sldId="310"/>
        </pc:sldMkLst>
      </pc:sldChg>
      <pc:sldChg chg="add del">
        <pc:chgData name="MESTROVIC Klara" userId="666ff897-10a8-4eab-a931-619c262afbd9" providerId="ADAL" clId="{0B6EF2E3-087E-4BB7-B32D-5D86168CCC78}" dt="2025-05-18T10:32:47.318" v="547" actId="47"/>
        <pc:sldMkLst>
          <pc:docMk/>
          <pc:sldMk cId="3709766981" sldId="311"/>
        </pc:sldMkLst>
      </pc:sldChg>
      <pc:sldChg chg="addSp delSp modSp add mod">
        <pc:chgData name="MESTROVIC Klara" userId="666ff897-10a8-4eab-a931-619c262afbd9" providerId="ADAL" clId="{0B6EF2E3-087E-4BB7-B32D-5D86168CCC78}" dt="2025-05-18T13:57:23.132" v="3877" actId="20577"/>
        <pc:sldMkLst>
          <pc:docMk/>
          <pc:sldMk cId="3917431254" sldId="312"/>
        </pc:sldMkLst>
        <pc:spChg chg="mod">
          <ac:chgData name="MESTROVIC Klara" userId="666ff897-10a8-4eab-a931-619c262afbd9" providerId="ADAL" clId="{0B6EF2E3-087E-4BB7-B32D-5D86168CCC78}" dt="2025-05-18T13:00:21.757" v="2972" actId="1076"/>
          <ac:spMkLst>
            <pc:docMk/>
            <pc:sldMk cId="3917431254" sldId="312"/>
            <ac:spMk id="2" creationId="{49B15207-5211-F316-8081-5C3554D59E86}"/>
          </ac:spMkLst>
        </pc:spChg>
        <pc:spChg chg="del">
          <ac:chgData name="MESTROVIC Klara" userId="666ff897-10a8-4eab-a931-619c262afbd9" providerId="ADAL" clId="{0B6EF2E3-087E-4BB7-B32D-5D86168CCC78}" dt="2025-05-18T10:26:46.370" v="464" actId="478"/>
          <ac:spMkLst>
            <pc:docMk/>
            <pc:sldMk cId="3917431254" sldId="312"/>
            <ac:spMk id="3" creationId="{181C9CD8-272C-37C2-DBC8-46F71D70A9F3}"/>
          </ac:spMkLst>
        </pc:spChg>
        <pc:spChg chg="del">
          <ac:chgData name="MESTROVIC Klara" userId="666ff897-10a8-4eab-a931-619c262afbd9" providerId="ADAL" clId="{0B6EF2E3-087E-4BB7-B32D-5D86168CCC78}" dt="2025-05-18T10:26:49.609" v="465" actId="478"/>
          <ac:spMkLst>
            <pc:docMk/>
            <pc:sldMk cId="3917431254" sldId="312"/>
            <ac:spMk id="4" creationId="{9854F602-9A57-7699-EA89-A1EE938FCB6E}"/>
          </ac:spMkLst>
        </pc:spChg>
        <pc:spChg chg="add mod">
          <ac:chgData name="MESTROVIC Klara" userId="666ff897-10a8-4eab-a931-619c262afbd9" providerId="ADAL" clId="{0B6EF2E3-087E-4BB7-B32D-5D86168CCC78}" dt="2025-05-18T13:57:23.132" v="3877" actId="20577"/>
          <ac:spMkLst>
            <pc:docMk/>
            <pc:sldMk cId="3917431254" sldId="312"/>
            <ac:spMk id="7" creationId="{7F10BB4F-8902-B1E2-25A7-50D83E8FCED3}"/>
          </ac:spMkLst>
        </pc:spChg>
        <pc:spChg chg="add mod">
          <ac:chgData name="MESTROVIC Klara" userId="666ff897-10a8-4eab-a931-619c262afbd9" providerId="ADAL" clId="{0B6EF2E3-087E-4BB7-B32D-5D86168CCC78}" dt="2025-05-18T13:57:20.164" v="3875" actId="20577"/>
          <ac:spMkLst>
            <pc:docMk/>
            <pc:sldMk cId="3917431254" sldId="312"/>
            <ac:spMk id="8" creationId="{3F0602AB-92ED-8840-4E50-7C19CD9E4EB6}"/>
          </ac:spMkLst>
        </pc:spChg>
        <pc:spChg chg="add mod">
          <ac:chgData name="MESTROVIC Klara" userId="666ff897-10a8-4eab-a931-619c262afbd9" providerId="ADAL" clId="{0B6EF2E3-087E-4BB7-B32D-5D86168CCC78}" dt="2025-05-18T13:57:16.537" v="3873" actId="20577"/>
          <ac:spMkLst>
            <pc:docMk/>
            <pc:sldMk cId="3917431254" sldId="312"/>
            <ac:spMk id="9" creationId="{30535192-43EB-CE67-2741-003D82017C8F}"/>
          </ac:spMkLst>
        </pc:spChg>
        <pc:spChg chg="add mod">
          <ac:chgData name="MESTROVIC Klara" userId="666ff897-10a8-4eab-a931-619c262afbd9" providerId="ADAL" clId="{0B6EF2E3-087E-4BB7-B32D-5D86168CCC78}" dt="2025-05-18T12:23:11.150" v="2093" actId="207"/>
          <ac:spMkLst>
            <pc:docMk/>
            <pc:sldMk cId="3917431254" sldId="312"/>
            <ac:spMk id="10" creationId="{ABA0B01C-872B-397F-419F-A44FC965DBA3}"/>
          </ac:spMkLst>
        </pc:spChg>
        <pc:picChg chg="add mod">
          <ac:chgData name="MESTROVIC Klara" userId="666ff897-10a8-4eab-a931-619c262afbd9" providerId="ADAL" clId="{0B6EF2E3-087E-4BB7-B32D-5D86168CCC78}" dt="2025-05-18T10:31:12.494" v="505" actId="1076"/>
          <ac:picMkLst>
            <pc:docMk/>
            <pc:sldMk cId="3917431254" sldId="312"/>
            <ac:picMk id="5" creationId="{28035890-EAEC-07C8-D4A9-4E0F452B1FBE}"/>
          </ac:picMkLst>
        </pc:picChg>
        <pc:picChg chg="add del mod">
          <ac:chgData name="MESTROVIC Klara" userId="666ff897-10a8-4eab-a931-619c262afbd9" providerId="ADAL" clId="{0B6EF2E3-087E-4BB7-B32D-5D86168CCC78}" dt="2025-05-18T10:30:15.705" v="494" actId="478"/>
          <ac:picMkLst>
            <pc:docMk/>
            <pc:sldMk cId="3917431254" sldId="312"/>
            <ac:picMk id="6" creationId="{32E82D1B-4F04-D8A3-81D5-9590E289FFA1}"/>
          </ac:picMkLst>
        </pc:picChg>
      </pc:sldChg>
      <pc:sldChg chg="addSp delSp modSp add del mod">
        <pc:chgData name="MESTROVIC Klara" userId="666ff897-10a8-4eab-a931-619c262afbd9" providerId="ADAL" clId="{0B6EF2E3-087E-4BB7-B32D-5D86168CCC78}" dt="2025-05-18T13:52:52.059" v="3707" actId="47"/>
        <pc:sldMkLst>
          <pc:docMk/>
          <pc:sldMk cId="814640335" sldId="313"/>
        </pc:sldMkLst>
        <pc:spChg chg="mod">
          <ac:chgData name="MESTROVIC Klara" userId="666ff897-10a8-4eab-a931-619c262afbd9" providerId="ADAL" clId="{0B6EF2E3-087E-4BB7-B32D-5D86168CCC78}" dt="2025-05-18T13:01:53.016" v="3018" actId="1076"/>
          <ac:spMkLst>
            <pc:docMk/>
            <pc:sldMk cId="814640335" sldId="313"/>
            <ac:spMk id="2" creationId="{D0A1FA7A-1EE4-2D91-7ACA-84BCF5553D88}"/>
          </ac:spMkLst>
        </pc:spChg>
        <pc:spChg chg="add mod">
          <ac:chgData name="MESTROVIC Klara" userId="666ff897-10a8-4eab-a931-619c262afbd9" providerId="ADAL" clId="{0B6EF2E3-087E-4BB7-B32D-5D86168CCC78}" dt="2025-05-18T13:05:54.924" v="3177" actId="113"/>
          <ac:spMkLst>
            <pc:docMk/>
            <pc:sldMk cId="814640335" sldId="313"/>
            <ac:spMk id="3" creationId="{D395A949-1EE6-230D-5732-15F9C642CA3C}"/>
          </ac:spMkLst>
        </pc:spChg>
        <pc:spChg chg="add mod">
          <ac:chgData name="MESTROVIC Klara" userId="666ff897-10a8-4eab-a931-619c262afbd9" providerId="ADAL" clId="{0B6EF2E3-087E-4BB7-B32D-5D86168CCC78}" dt="2025-05-18T13:06:12.770" v="3198" actId="113"/>
          <ac:spMkLst>
            <pc:docMk/>
            <pc:sldMk cId="814640335" sldId="313"/>
            <ac:spMk id="4" creationId="{54C8FAAE-8653-3700-8A71-7C4FD7B6B6C5}"/>
          </ac:spMkLst>
        </pc:spChg>
        <pc:spChg chg="add mod">
          <ac:chgData name="MESTROVIC Klara" userId="666ff897-10a8-4eab-a931-619c262afbd9" providerId="ADAL" clId="{0B6EF2E3-087E-4BB7-B32D-5D86168CCC78}" dt="2025-05-18T13:04:27.046" v="3038" actId="1076"/>
          <ac:spMkLst>
            <pc:docMk/>
            <pc:sldMk cId="814640335" sldId="313"/>
            <ac:spMk id="6" creationId="{8B87C4CA-EBC4-3B65-2132-1893BA5B48CF}"/>
          </ac:spMkLst>
        </pc:spChg>
        <pc:spChg chg="del">
          <ac:chgData name="MESTROVIC Klara" userId="666ff897-10a8-4eab-a931-619c262afbd9" providerId="ADAL" clId="{0B6EF2E3-087E-4BB7-B32D-5D86168CCC78}" dt="2025-05-18T10:32:31.925" v="542" actId="478"/>
          <ac:spMkLst>
            <pc:docMk/>
            <pc:sldMk cId="814640335" sldId="313"/>
            <ac:spMk id="7" creationId="{7E7E69CE-22A2-5E20-18A9-28F4BA837074}"/>
          </ac:spMkLst>
        </pc:spChg>
        <pc:spChg chg="del">
          <ac:chgData name="MESTROVIC Klara" userId="666ff897-10a8-4eab-a931-619c262afbd9" providerId="ADAL" clId="{0B6EF2E3-087E-4BB7-B32D-5D86168CCC78}" dt="2025-05-18T10:32:31.925" v="542" actId="478"/>
          <ac:spMkLst>
            <pc:docMk/>
            <pc:sldMk cId="814640335" sldId="313"/>
            <ac:spMk id="8" creationId="{8A57D41C-7282-9EB9-AC4F-2F36D0E9A22C}"/>
          </ac:spMkLst>
        </pc:spChg>
        <pc:spChg chg="del">
          <ac:chgData name="MESTROVIC Klara" userId="666ff897-10a8-4eab-a931-619c262afbd9" providerId="ADAL" clId="{0B6EF2E3-087E-4BB7-B32D-5D86168CCC78}" dt="2025-05-18T10:32:31.925" v="542" actId="478"/>
          <ac:spMkLst>
            <pc:docMk/>
            <pc:sldMk cId="814640335" sldId="313"/>
            <ac:spMk id="9" creationId="{51F2362B-479D-71C8-5607-A4DBF90D6F07}"/>
          </ac:spMkLst>
        </pc:spChg>
        <pc:spChg chg="del">
          <ac:chgData name="MESTROVIC Klara" userId="666ff897-10a8-4eab-a931-619c262afbd9" providerId="ADAL" clId="{0B6EF2E3-087E-4BB7-B32D-5D86168CCC78}" dt="2025-05-18T10:32:31.925" v="542" actId="478"/>
          <ac:spMkLst>
            <pc:docMk/>
            <pc:sldMk cId="814640335" sldId="313"/>
            <ac:spMk id="10" creationId="{C8A2DC45-EF00-5841-7F62-2360DD979C5E}"/>
          </ac:spMkLst>
        </pc:spChg>
        <pc:picChg chg="del">
          <ac:chgData name="MESTROVIC Klara" userId="666ff897-10a8-4eab-a931-619c262afbd9" providerId="ADAL" clId="{0B6EF2E3-087E-4BB7-B32D-5D86168CCC78}" dt="2025-05-18T10:32:31.925" v="542" actId="478"/>
          <ac:picMkLst>
            <pc:docMk/>
            <pc:sldMk cId="814640335" sldId="313"/>
            <ac:picMk id="5" creationId="{AF3BBAC8-C5CF-95CE-7954-C0AB62C5718C}"/>
          </ac:picMkLst>
        </pc:picChg>
      </pc:sldChg>
      <pc:sldChg chg="addSp delSp modSp add mod">
        <pc:chgData name="MESTROVIC Klara" userId="666ff897-10a8-4eab-a931-619c262afbd9" providerId="ADAL" clId="{0B6EF2E3-087E-4BB7-B32D-5D86168CCC78}" dt="2025-05-18T13:31:02.161" v="3706" actId="1076"/>
        <pc:sldMkLst>
          <pc:docMk/>
          <pc:sldMk cId="1851980704" sldId="314"/>
        </pc:sldMkLst>
        <pc:spChg chg="del">
          <ac:chgData name="MESTROVIC Klara" userId="666ff897-10a8-4eab-a931-619c262afbd9" providerId="ADAL" clId="{0B6EF2E3-087E-4BB7-B32D-5D86168CCC78}" dt="2025-05-18T13:11:53.384" v="3237" actId="478"/>
          <ac:spMkLst>
            <pc:docMk/>
            <pc:sldMk cId="1851980704" sldId="314"/>
            <ac:spMk id="3" creationId="{4C769334-4650-EAD1-6C8D-BE904D093CC4}"/>
          </ac:spMkLst>
        </pc:spChg>
        <pc:spChg chg="del">
          <ac:chgData name="MESTROVIC Klara" userId="666ff897-10a8-4eab-a931-619c262afbd9" providerId="ADAL" clId="{0B6EF2E3-087E-4BB7-B32D-5D86168CCC78}" dt="2025-05-18T13:11:54.529" v="3238" actId="478"/>
          <ac:spMkLst>
            <pc:docMk/>
            <pc:sldMk cId="1851980704" sldId="314"/>
            <ac:spMk id="4" creationId="{FD40D378-CA36-5397-8736-75FA2B9068C0}"/>
          </ac:spMkLst>
        </pc:spChg>
        <pc:spChg chg="del mod">
          <ac:chgData name="MESTROVIC Klara" userId="666ff897-10a8-4eab-a931-619c262afbd9" providerId="ADAL" clId="{0B6EF2E3-087E-4BB7-B32D-5D86168CCC78}" dt="2025-05-18T13:11:55.034" v="3240" actId="478"/>
          <ac:spMkLst>
            <pc:docMk/>
            <pc:sldMk cId="1851980704" sldId="314"/>
            <ac:spMk id="6" creationId="{C4DC0C57-6207-7AD4-E03D-CC5210F16CEE}"/>
          </ac:spMkLst>
        </pc:spChg>
        <pc:graphicFrameChg chg="add mod modGraphic">
          <ac:chgData name="MESTROVIC Klara" userId="666ff897-10a8-4eab-a931-619c262afbd9" providerId="ADAL" clId="{0B6EF2E3-087E-4BB7-B32D-5D86168CCC78}" dt="2025-05-18T13:30:03.929" v="3703" actId="14734"/>
          <ac:graphicFrameMkLst>
            <pc:docMk/>
            <pc:sldMk cId="1851980704" sldId="314"/>
            <ac:graphicFrameMk id="5" creationId="{285491AB-21FA-813A-5B61-84743ACDE5E9}"/>
          </ac:graphicFrameMkLst>
        </pc:graphicFrameChg>
        <pc:picChg chg="add mod">
          <ac:chgData name="MESTROVIC Klara" userId="666ff897-10a8-4eab-a931-619c262afbd9" providerId="ADAL" clId="{0B6EF2E3-087E-4BB7-B32D-5D86168CCC78}" dt="2025-05-18T13:31:02.161" v="3706" actId="1076"/>
          <ac:picMkLst>
            <pc:docMk/>
            <pc:sldMk cId="1851980704" sldId="314"/>
            <ac:picMk id="8" creationId="{BC553547-0D75-D1AD-3159-430FF3E3630F}"/>
          </ac:picMkLst>
        </pc:picChg>
        <pc:picChg chg="add mod">
          <ac:chgData name="MESTROVIC Klara" userId="666ff897-10a8-4eab-a931-619c262afbd9" providerId="ADAL" clId="{0B6EF2E3-087E-4BB7-B32D-5D86168CCC78}" dt="2025-05-18T13:31:02.161" v="3706" actId="1076"/>
          <ac:picMkLst>
            <pc:docMk/>
            <pc:sldMk cId="1851980704" sldId="314"/>
            <ac:picMk id="10" creationId="{93CA91FA-60C1-D436-E5B4-5CE9CDA6E872}"/>
          </ac:picMkLst>
        </pc:picChg>
        <pc:picChg chg="add mod">
          <ac:chgData name="MESTROVIC Klara" userId="666ff897-10a8-4eab-a931-619c262afbd9" providerId="ADAL" clId="{0B6EF2E3-087E-4BB7-B32D-5D86168CCC78}" dt="2025-05-18T13:28:22" v="3682" actId="1076"/>
          <ac:picMkLst>
            <pc:docMk/>
            <pc:sldMk cId="1851980704" sldId="314"/>
            <ac:picMk id="11" creationId="{F2D53501-C8FC-8F5F-9272-9E69EDB86386}"/>
          </ac:picMkLst>
        </pc:picChg>
        <pc:picChg chg="add del mod">
          <ac:chgData name="MESTROVIC Klara" userId="666ff897-10a8-4eab-a931-619c262afbd9" providerId="ADAL" clId="{0B6EF2E3-087E-4BB7-B32D-5D86168CCC78}" dt="2025-05-18T13:31:02.161" v="3706" actId="1076"/>
          <ac:picMkLst>
            <pc:docMk/>
            <pc:sldMk cId="1851980704" sldId="314"/>
            <ac:picMk id="12" creationId="{0155ED92-54F7-62BB-F9C3-21D94B1DA13B}"/>
          </ac:picMkLst>
        </pc:picChg>
        <pc:picChg chg="add del mod">
          <ac:chgData name="MESTROVIC Klara" userId="666ff897-10a8-4eab-a931-619c262afbd9" providerId="ADAL" clId="{0B6EF2E3-087E-4BB7-B32D-5D86168CCC78}" dt="2025-05-18T13:28:22" v="3682" actId="1076"/>
          <ac:picMkLst>
            <pc:docMk/>
            <pc:sldMk cId="1851980704" sldId="314"/>
            <ac:picMk id="13" creationId="{C14A4EE2-216E-9BE6-9546-3ECFD8B83754}"/>
          </ac:picMkLst>
        </pc:picChg>
        <pc:picChg chg="add del mod">
          <ac:chgData name="MESTROVIC Klara" userId="666ff897-10a8-4eab-a931-619c262afbd9" providerId="ADAL" clId="{0B6EF2E3-087E-4BB7-B32D-5D86168CCC78}" dt="2025-05-18T13:28:22" v="3682" actId="1076"/>
          <ac:picMkLst>
            <pc:docMk/>
            <pc:sldMk cId="1851980704" sldId="314"/>
            <ac:picMk id="14" creationId="{152C6A65-DD55-004B-C732-AE02F1D7CB35}"/>
          </ac:picMkLst>
        </pc:picChg>
        <pc:picChg chg="add del mod">
          <ac:chgData name="MESTROVIC Klara" userId="666ff897-10a8-4eab-a931-619c262afbd9" providerId="ADAL" clId="{0B6EF2E3-087E-4BB7-B32D-5D86168CCC78}" dt="2025-05-18T13:31:02.161" v="3706" actId="1076"/>
          <ac:picMkLst>
            <pc:docMk/>
            <pc:sldMk cId="1851980704" sldId="314"/>
            <ac:picMk id="15" creationId="{54C0E47B-34B7-9AEC-FB06-B2F7AF20799C}"/>
          </ac:picMkLst>
        </pc:picChg>
        <pc:picChg chg="add del mod">
          <ac:chgData name="MESTROVIC Klara" userId="666ff897-10a8-4eab-a931-619c262afbd9" providerId="ADAL" clId="{0B6EF2E3-087E-4BB7-B32D-5D86168CCC78}" dt="2025-05-18T13:31:02.161" v="3706" actId="1076"/>
          <ac:picMkLst>
            <pc:docMk/>
            <pc:sldMk cId="1851980704" sldId="314"/>
            <ac:picMk id="16" creationId="{6D119A26-1507-5696-D576-5F92281307D2}"/>
          </ac:picMkLst>
        </pc:picChg>
        <pc:picChg chg="add mod">
          <ac:chgData name="MESTROVIC Klara" userId="666ff897-10a8-4eab-a931-619c262afbd9" providerId="ADAL" clId="{0B6EF2E3-087E-4BB7-B32D-5D86168CCC78}" dt="2025-05-18T13:30:13.270" v="3704" actId="1076"/>
          <ac:picMkLst>
            <pc:docMk/>
            <pc:sldMk cId="1851980704" sldId="314"/>
            <ac:picMk id="17" creationId="{F86F645A-2763-3F81-78E0-FDB98A1D811D}"/>
          </ac:picMkLst>
        </pc:picChg>
        <pc:picChg chg="add mod">
          <ac:chgData name="MESTROVIC Klara" userId="666ff897-10a8-4eab-a931-619c262afbd9" providerId="ADAL" clId="{0B6EF2E3-087E-4BB7-B32D-5D86168CCC78}" dt="2025-05-18T13:31:02.161" v="3706" actId="1076"/>
          <ac:picMkLst>
            <pc:docMk/>
            <pc:sldMk cId="1851980704" sldId="314"/>
            <ac:picMk id="18" creationId="{95CBE3B4-5AF2-E414-C49C-E3F3425BA0C4}"/>
          </ac:picMkLst>
        </pc:picChg>
        <pc:picChg chg="add mod">
          <ac:chgData name="MESTROVIC Klara" userId="666ff897-10a8-4eab-a931-619c262afbd9" providerId="ADAL" clId="{0B6EF2E3-087E-4BB7-B32D-5D86168CCC78}" dt="2025-05-18T13:30:13.270" v="3704" actId="1076"/>
          <ac:picMkLst>
            <pc:docMk/>
            <pc:sldMk cId="1851980704" sldId="314"/>
            <ac:picMk id="19" creationId="{1401F4D8-9A30-1B47-20EC-7A3AB16EBACE}"/>
          </ac:picMkLst>
        </pc:picChg>
        <pc:picChg chg="add mod">
          <ac:chgData name="MESTROVIC Klara" userId="666ff897-10a8-4eab-a931-619c262afbd9" providerId="ADAL" clId="{0B6EF2E3-087E-4BB7-B32D-5D86168CCC78}" dt="2025-05-18T13:31:02.161" v="3706" actId="1076"/>
          <ac:picMkLst>
            <pc:docMk/>
            <pc:sldMk cId="1851980704" sldId="314"/>
            <ac:picMk id="20" creationId="{A3D15608-118F-500C-E508-BFFBF82AA5FC}"/>
          </ac:picMkLst>
        </pc:picChg>
        <pc:picChg chg="add mod">
          <ac:chgData name="MESTROVIC Klara" userId="666ff897-10a8-4eab-a931-619c262afbd9" providerId="ADAL" clId="{0B6EF2E3-087E-4BB7-B32D-5D86168CCC78}" dt="2025-05-18T13:31:02.161" v="3706" actId="1076"/>
          <ac:picMkLst>
            <pc:docMk/>
            <pc:sldMk cId="1851980704" sldId="314"/>
            <ac:picMk id="21" creationId="{DB1EA2B4-4A2D-D354-74BA-6D23A42368BE}"/>
          </ac:picMkLst>
        </pc:picChg>
        <pc:picChg chg="add mod">
          <ac:chgData name="MESTROVIC Klara" userId="666ff897-10a8-4eab-a931-619c262afbd9" providerId="ADAL" clId="{0B6EF2E3-087E-4BB7-B32D-5D86168CCC78}" dt="2025-05-18T13:31:02.161" v="3706" actId="1076"/>
          <ac:picMkLst>
            <pc:docMk/>
            <pc:sldMk cId="1851980704" sldId="314"/>
            <ac:picMk id="22" creationId="{4CB8365B-3F28-4FD1-1D2A-EA85922E2C6F}"/>
          </ac:picMkLst>
        </pc:picChg>
        <pc:picChg chg="add mod">
          <ac:chgData name="MESTROVIC Klara" userId="666ff897-10a8-4eab-a931-619c262afbd9" providerId="ADAL" clId="{0B6EF2E3-087E-4BB7-B32D-5D86168CCC78}" dt="2025-05-18T13:30:25.821" v="3705" actId="1076"/>
          <ac:picMkLst>
            <pc:docMk/>
            <pc:sldMk cId="1851980704" sldId="314"/>
            <ac:picMk id="23" creationId="{F70E478C-3E0E-CD6D-8B7A-14808B0190A1}"/>
          </ac:picMkLst>
        </pc:picChg>
        <pc:picChg chg="add mod">
          <ac:chgData name="MESTROVIC Klara" userId="666ff897-10a8-4eab-a931-619c262afbd9" providerId="ADAL" clId="{0B6EF2E3-087E-4BB7-B32D-5D86168CCC78}" dt="2025-05-18T13:30:25.821" v="3705" actId="1076"/>
          <ac:picMkLst>
            <pc:docMk/>
            <pc:sldMk cId="1851980704" sldId="314"/>
            <ac:picMk id="24" creationId="{19EDFD30-BC04-81EB-A699-A1DB6CFF2273}"/>
          </ac:picMkLst>
        </pc:picChg>
        <pc:picChg chg="add mod">
          <ac:chgData name="MESTROVIC Klara" userId="666ff897-10a8-4eab-a931-619c262afbd9" providerId="ADAL" clId="{0B6EF2E3-087E-4BB7-B32D-5D86168CCC78}" dt="2025-05-18T13:30:25.821" v="3705" actId="1076"/>
          <ac:picMkLst>
            <pc:docMk/>
            <pc:sldMk cId="1851980704" sldId="314"/>
            <ac:picMk id="25" creationId="{93E3F57B-A903-B28A-C2BE-CE8946BA6994}"/>
          </ac:picMkLst>
        </pc:picChg>
        <pc:picChg chg="add mod">
          <ac:chgData name="MESTROVIC Klara" userId="666ff897-10a8-4eab-a931-619c262afbd9" providerId="ADAL" clId="{0B6EF2E3-087E-4BB7-B32D-5D86168CCC78}" dt="2025-05-18T13:31:02.161" v="3706" actId="1076"/>
          <ac:picMkLst>
            <pc:docMk/>
            <pc:sldMk cId="1851980704" sldId="314"/>
            <ac:picMk id="26" creationId="{CA767E6B-1C4D-7960-B7C9-341452371232}"/>
          </ac:picMkLst>
        </pc:picChg>
      </pc:sldChg>
      <pc:sldChg chg="modSp add del mod ord">
        <pc:chgData name="MESTROVIC Klara" userId="666ff897-10a8-4eab-a931-619c262afbd9" providerId="ADAL" clId="{0B6EF2E3-087E-4BB7-B32D-5D86168CCC78}" dt="2025-05-18T12:02:43.375" v="1813" actId="47"/>
        <pc:sldMkLst>
          <pc:docMk/>
          <pc:sldMk cId="3799674579" sldId="314"/>
        </pc:sldMkLst>
        <pc:spChg chg="mod">
          <ac:chgData name="MESTROVIC Klara" userId="666ff897-10a8-4eab-a931-619c262afbd9" providerId="ADAL" clId="{0B6EF2E3-087E-4BB7-B32D-5D86168CCC78}" dt="2025-05-18T10:43:00.655" v="616" actId="207"/>
          <ac:spMkLst>
            <pc:docMk/>
            <pc:sldMk cId="3799674579" sldId="314"/>
            <ac:spMk id="26" creationId="{275B09C5-E2AC-62FB-05C3-1D8CD264225C}"/>
          </ac:spMkLst>
        </pc:spChg>
      </pc:sldChg>
      <pc:sldChg chg="add del ord">
        <pc:chgData name="MESTROVIC Klara" userId="666ff897-10a8-4eab-a931-619c262afbd9" providerId="ADAL" clId="{0B6EF2E3-087E-4BB7-B32D-5D86168CCC78}" dt="2025-05-18T12:11:54.173" v="2064" actId="47"/>
        <pc:sldMkLst>
          <pc:docMk/>
          <pc:sldMk cId="1371171117" sldId="315"/>
        </pc:sldMkLst>
      </pc:sldChg>
      <pc:sldChg chg="add del">
        <pc:chgData name="MESTROVIC Klara" userId="666ff897-10a8-4eab-a931-619c262afbd9" providerId="ADAL" clId="{0B6EF2E3-087E-4BB7-B32D-5D86168CCC78}" dt="2025-05-18T11:38:44.892" v="1473" actId="47"/>
        <pc:sldMkLst>
          <pc:docMk/>
          <pc:sldMk cId="2118508941" sldId="315"/>
        </pc:sldMkLst>
      </pc:sldChg>
      <pc:sldChg chg="add del">
        <pc:chgData name="MESTROVIC Klara" userId="666ff897-10a8-4eab-a931-619c262afbd9" providerId="ADAL" clId="{0B6EF2E3-087E-4BB7-B32D-5D86168CCC78}" dt="2025-05-18T11:41:47.740" v="1497" actId="2696"/>
        <pc:sldMkLst>
          <pc:docMk/>
          <pc:sldMk cId="381269540" sldId="316"/>
        </pc:sldMkLst>
      </pc:sldChg>
      <pc:sldMasterChg chg="modSldLayout">
        <pc:chgData name="MESTROVIC Klara" userId="666ff897-10a8-4eab-a931-619c262afbd9" providerId="ADAL" clId="{0B6EF2E3-087E-4BB7-B32D-5D86168CCC78}" dt="2025-05-18T10:40:16.056" v="556" actId="27028"/>
        <pc:sldMasterMkLst>
          <pc:docMk/>
          <pc:sldMasterMk cId="3160997681" sldId="2147483648"/>
        </pc:sldMasterMkLst>
        <pc:sldLayoutChg chg="replId">
          <pc:chgData name="MESTROVIC Klara" userId="666ff897-10a8-4eab-a931-619c262afbd9" providerId="ADAL" clId="{0B6EF2E3-087E-4BB7-B32D-5D86168CCC78}" dt="2025-05-18T10:21:30.891" v="313" actId="27028"/>
          <pc:sldLayoutMkLst>
            <pc:docMk/>
            <pc:sldMasterMk cId="3160997681" sldId="2147483648"/>
            <pc:sldLayoutMk cId="2570691456" sldId="2147483664"/>
          </pc:sldLayoutMkLst>
        </pc:sldLayoutChg>
        <pc:sldLayoutChg chg="replId">
          <pc:chgData name="MESTROVIC Klara" userId="666ff897-10a8-4eab-a931-619c262afbd9" providerId="ADAL" clId="{0B6EF2E3-087E-4BB7-B32D-5D86168CCC78}" dt="2025-05-18T10:21:30.891" v="313" actId="27028"/>
          <pc:sldLayoutMkLst>
            <pc:docMk/>
            <pc:sldMasterMk cId="3160997681" sldId="2147483648"/>
            <pc:sldLayoutMk cId="3074432001" sldId="2147483665"/>
          </pc:sldLayoutMkLst>
        </pc:sldLayoutChg>
        <pc:sldLayoutChg chg="replId">
          <pc:chgData name="MESTROVIC Klara" userId="666ff897-10a8-4eab-a931-619c262afbd9" providerId="ADAL" clId="{0B6EF2E3-087E-4BB7-B32D-5D86168CCC78}" dt="2025-05-18T10:40:16.056" v="556" actId="27028"/>
          <pc:sldLayoutMkLst>
            <pc:docMk/>
            <pc:sldMasterMk cId="3160997681" sldId="2147483648"/>
            <pc:sldLayoutMk cId="654047970" sldId="2147484043"/>
          </pc:sldLayoutMkLst>
        </pc:sldLayoutChg>
      </pc:sldMasterChg>
      <pc:sldMasterChg chg="add del addSldLayout delSldLayout">
        <pc:chgData name="MESTROVIC Klara" userId="666ff897-10a8-4eab-a931-619c262afbd9" providerId="ADAL" clId="{0B6EF2E3-087E-4BB7-B32D-5D86168CCC78}" dt="2025-05-18T12:58:05.311" v="2967" actId="47"/>
        <pc:sldMasterMkLst>
          <pc:docMk/>
          <pc:sldMasterMk cId="1761361646" sldId="2147483660"/>
        </pc:sldMasterMkLst>
        <pc:sldLayoutChg chg="add del">
          <pc:chgData name="MESTROVIC Klara" userId="666ff897-10a8-4eab-a931-619c262afbd9" providerId="ADAL" clId="{0B6EF2E3-087E-4BB7-B32D-5D86168CCC78}" dt="2025-05-18T12:58:05.311" v="2967" actId="47"/>
          <pc:sldLayoutMkLst>
            <pc:docMk/>
            <pc:sldMasterMk cId="1761361646" sldId="2147483660"/>
            <pc:sldLayoutMk cId="2346637999" sldId="2147483661"/>
          </pc:sldLayoutMkLst>
        </pc:sldLayoutChg>
      </pc:sldMasterChg>
      <pc:sldMasterChg chg="add del addSldLayout delSldLayout">
        <pc:chgData name="MESTROVIC Klara" userId="666ff897-10a8-4eab-a931-619c262afbd9" providerId="ADAL" clId="{0B6EF2E3-087E-4BB7-B32D-5D86168CCC78}" dt="2025-05-18T10:04:01.950" v="76" actId="2696"/>
        <pc:sldMasterMkLst>
          <pc:docMk/>
          <pc:sldMasterMk cId="3313998364" sldId="2147483722"/>
        </pc:sldMasterMkLst>
        <pc:sldLayoutChg chg="add del">
          <pc:chgData name="MESTROVIC Klara" userId="666ff897-10a8-4eab-a931-619c262afbd9" providerId="ADAL" clId="{0B6EF2E3-087E-4BB7-B32D-5D86168CCC78}" dt="2025-05-18T10:04:01.950" v="76" actId="2696"/>
          <pc:sldLayoutMkLst>
            <pc:docMk/>
            <pc:sldMasterMk cId="3313998364" sldId="2147483722"/>
            <pc:sldLayoutMk cId="2658845942" sldId="2147483724"/>
          </pc:sldLayoutMkLst>
        </pc:sldLayoutChg>
      </pc:sldMasterChg>
      <pc:sldMasterChg chg="add addSldLayout">
        <pc:chgData name="MESTROVIC Klara" userId="666ff897-10a8-4eab-a931-619c262afbd9" providerId="ADAL" clId="{0B6EF2E3-087E-4BB7-B32D-5D86168CCC78}" dt="2025-05-18T10:21:37.500" v="317" actId="27028"/>
        <pc:sldMasterMkLst>
          <pc:docMk/>
          <pc:sldMasterMk cId="3097616636" sldId="2147484039"/>
        </pc:sldMasterMkLst>
        <pc:sldLayoutChg chg="add">
          <pc:chgData name="MESTROVIC Klara" userId="666ff897-10a8-4eab-a931-619c262afbd9" providerId="ADAL" clId="{0B6EF2E3-087E-4BB7-B32D-5D86168CCC78}" dt="2025-05-18T10:21:37.500" v="317" actId="27028"/>
          <pc:sldLayoutMkLst>
            <pc:docMk/>
            <pc:sldMasterMk cId="3097616636" sldId="2147484039"/>
            <pc:sldLayoutMk cId="2336665869" sldId="2147483650"/>
          </pc:sldLayoutMkLst>
        </pc:sldLayoutChg>
      </pc:sldMasterChg>
      <pc:sldMasterChg chg="add del addSldLayout delSldLayout">
        <pc:chgData name="MESTROVIC Klara" userId="666ff897-10a8-4eab-a931-619c262afbd9" providerId="ADAL" clId="{0B6EF2E3-087E-4BB7-B32D-5D86168CCC78}" dt="2025-05-18T12:02:43.375" v="1813" actId="47"/>
        <pc:sldMasterMkLst>
          <pc:docMk/>
          <pc:sldMasterMk cId="3306557922" sldId="2147484040"/>
        </pc:sldMasterMkLst>
        <pc:sldLayoutChg chg="add del">
          <pc:chgData name="MESTROVIC Klara" userId="666ff897-10a8-4eab-a931-619c262afbd9" providerId="ADAL" clId="{0B6EF2E3-087E-4BB7-B32D-5D86168CCC78}" dt="2025-05-18T12:02:43.375" v="1813" actId="47"/>
          <pc:sldLayoutMkLst>
            <pc:docMk/>
            <pc:sldMasterMk cId="3306557922" sldId="2147484040"/>
            <pc:sldLayoutMk cId="2619792030" sldId="214748404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BB459-A3F6-4755-ABC6-B62C73485F29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0C4CE-6B45-4FEA-ADF1-39DA58B9B9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97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0C4CE-6B45-4FEA-ADF1-39DA58B9B9B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12245">
              <a:srgbClr val="1A3EAA"/>
            </a:gs>
            <a:gs pos="27000">
              <a:srgbClr val="1A3EAA">
                <a:lumMod val="100000"/>
              </a:srgbClr>
            </a:gs>
            <a:gs pos="48000">
              <a:srgbClr val="182E6F"/>
            </a:gs>
            <a:gs pos="100000">
              <a:srgbClr val="151D3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49161183-4F1B-F6F2-2218-3ADCA68467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4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987"/>
                    </a14:imgEffect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259" y="1445706"/>
            <a:ext cx="13536517" cy="730640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  <a:softEdge rad="685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BA70FB-90C3-468E-BD08-BC1920E409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5970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15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222D1-0287-4558-949B-03017CC34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1304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150"/>
          </a:p>
        </p:txBody>
      </p:sp>
      <p:pic>
        <p:nvPicPr>
          <p:cNvPr id="5" name="Picture 4" descr="A logo with white stars&#10;&#10;AI-generated content may be incorrect.">
            <a:extLst>
              <a:ext uri="{FF2B5EF4-FFF2-40B4-BE49-F238E27FC236}">
                <a16:creationId xmlns:a16="http://schemas.microsoft.com/office/drawing/2014/main" id="{1B5CD4FD-E6EB-69B0-C451-577770AAE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54" y="5517066"/>
            <a:ext cx="1435446" cy="143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7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E9E0A-28FA-4F01-A21E-344216D156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DC50D-253A-470F-9B46-7A2619F50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83174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150" dirty="0"/>
          </a:p>
        </p:txBody>
      </p:sp>
      <p:pic>
        <p:nvPicPr>
          <p:cNvPr id="5" name="Picture 4" descr="A logo with white stars&#10;&#10;AI-generated content may be incorrect.">
            <a:extLst>
              <a:ext uri="{FF2B5EF4-FFF2-40B4-BE49-F238E27FC236}">
                <a16:creationId xmlns:a16="http://schemas.microsoft.com/office/drawing/2014/main" id="{5D81D3AB-D441-ACFE-8570-4E7B23523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54" y="5517066"/>
            <a:ext cx="1435446" cy="1433398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035C82-C0D4-E982-1CC5-6CB57F753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8276" y="5797996"/>
            <a:ext cx="1008062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your logo</a:t>
            </a:r>
          </a:p>
        </p:txBody>
      </p:sp>
    </p:spTree>
    <p:extLst>
      <p:ext uri="{BB962C8B-B14F-4D97-AF65-F5344CB8AC3E}">
        <p14:creationId xmlns:p14="http://schemas.microsoft.com/office/powerpoint/2010/main" val="65404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or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855C33-66F3-DA9A-B75D-9B416CE76E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7146" y="-1752661"/>
            <a:ext cx="12926292" cy="8610661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662A40F-D163-0422-4418-33DE03B75C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28" y="5874328"/>
            <a:ext cx="2717543" cy="73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9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5C5D6-F2C7-B4E5-6A0A-979606B85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646FC-4470-DEDD-6BE8-560B261155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3475" y="2138662"/>
            <a:ext cx="3657600" cy="3925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E671D7E-307C-0AD8-474C-17BD0750CF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0888" y="2424113"/>
            <a:ext cx="5227637" cy="33559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7" name="Picture 6" descr="A logo with white stars&#10;&#10;AI-generated content may be incorrect.">
            <a:extLst>
              <a:ext uri="{FF2B5EF4-FFF2-40B4-BE49-F238E27FC236}">
                <a16:creationId xmlns:a16="http://schemas.microsoft.com/office/drawing/2014/main" id="{FC4EAE36-EFB1-80E8-BA81-AE38199DD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54" y="5517066"/>
            <a:ext cx="1435446" cy="1433398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9B41E9E-89A7-F5B5-05C9-6B756F30BA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8276" y="5797996"/>
            <a:ext cx="1008062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your logo</a:t>
            </a:r>
          </a:p>
        </p:txBody>
      </p:sp>
    </p:spTree>
    <p:extLst>
      <p:ext uri="{BB962C8B-B14F-4D97-AF65-F5344CB8AC3E}">
        <p14:creationId xmlns:p14="http://schemas.microsoft.com/office/powerpoint/2010/main" val="3074432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00994-3959-EE16-CE4B-81E2A32AC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5168DDCE-4D01-1272-98B0-8231DD4472F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104900" y="2233613"/>
            <a:ext cx="9729788" cy="39862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5" name="Picture 4" descr="A logo with white stars&#10;&#10;AI-generated content may be incorrect.">
            <a:extLst>
              <a:ext uri="{FF2B5EF4-FFF2-40B4-BE49-F238E27FC236}">
                <a16:creationId xmlns:a16="http://schemas.microsoft.com/office/drawing/2014/main" id="{93576E49-306B-6C86-3571-8ECE1A475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54" y="5517066"/>
            <a:ext cx="1435446" cy="1433398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9CE122-EA9E-99C2-B6DB-03469CDDCD3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8276" y="5797996"/>
            <a:ext cx="1008062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your logo</a:t>
            </a:r>
          </a:p>
        </p:txBody>
      </p:sp>
    </p:spTree>
    <p:extLst>
      <p:ext uri="{BB962C8B-B14F-4D97-AF65-F5344CB8AC3E}">
        <p14:creationId xmlns:p14="http://schemas.microsoft.com/office/powerpoint/2010/main" val="357488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0E841-EFBF-861D-9057-6D53D6A0C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title</a:t>
            </a:r>
          </a:p>
        </p:txBody>
      </p:sp>
      <p:pic>
        <p:nvPicPr>
          <p:cNvPr id="3" name="Picture 2" descr="A logo with white stars&#10;&#10;AI-generated content may be incorrect.">
            <a:extLst>
              <a:ext uri="{FF2B5EF4-FFF2-40B4-BE49-F238E27FC236}">
                <a16:creationId xmlns:a16="http://schemas.microsoft.com/office/drawing/2014/main" id="{15D191A7-EE1D-A75F-BE83-219D2C87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54" y="5517066"/>
            <a:ext cx="1435446" cy="1433398"/>
          </a:xfrm>
          <a:prstGeom prst="rect">
            <a:avLst/>
          </a:prstGeom>
        </p:spPr>
      </p:pic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00D3A744-556E-4136-0B84-E4E3115ABE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8276" y="5797996"/>
            <a:ext cx="1008062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your logo</a:t>
            </a:r>
          </a:p>
        </p:txBody>
      </p:sp>
    </p:spTree>
    <p:extLst>
      <p:ext uri="{BB962C8B-B14F-4D97-AF65-F5344CB8AC3E}">
        <p14:creationId xmlns:p14="http://schemas.microsoft.com/office/powerpoint/2010/main" val="401778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2AD33-4D99-CAFA-5F77-9EB16C697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39AAE-63C2-44BC-BFEF-94E04EE25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AD6F5-7836-AA27-44A9-292DA408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AA71-BAEA-48A3-A01C-DBF78ED9334E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C5043-2F3F-4B33-F7D9-E209CC93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8C34A-B638-ABC2-71CB-E926E5BFD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0689-1380-48FE-ACD8-DC56F79D2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665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245">
              <a:srgbClr val="1A3EAA"/>
            </a:gs>
            <a:gs pos="27000">
              <a:srgbClr val="1A3EAA">
                <a:lumMod val="100000"/>
              </a:srgbClr>
            </a:gs>
            <a:gs pos="39000">
              <a:srgbClr val="182E6F"/>
            </a:gs>
            <a:gs pos="100000">
              <a:srgbClr val="151D3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223226B-D1D8-46D7-8E67-389D28CFF3A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486" y="155554"/>
            <a:ext cx="1907178" cy="51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9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4043" r:id="rId2"/>
    <p:sldLayoutId id="2147483664" r:id="rId3"/>
    <p:sldLayoutId id="2147483665" r:id="rId4"/>
    <p:sldLayoutId id="2147483662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150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CC966D-1463-E5E6-822F-7EB7FF84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E204F-0EAD-36B8-B312-B63562EAC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782FD-1848-5556-1344-D78328291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82AA71-BAEA-48A3-A01C-DBF78ED9334E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0CE69-F821-5A24-54A7-526A10C35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DE897-DBF7-0BAB-36F1-98CD65EB1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A30689-1380-48FE-ACD8-DC56F79D2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61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cid:image003.png@01D73918.CDD47450" TargetMode="External"/><Relationship Id="rId3" Type="http://schemas.openxmlformats.org/officeDocument/2006/relationships/image" Target="../media/image53.png"/><Relationship Id="rId7" Type="http://schemas.openxmlformats.org/officeDocument/2006/relationships/image" Target="../media/image54.png"/><Relationship Id="rId12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EuroHPC_JU" TargetMode="External"/><Relationship Id="rId11" Type="http://schemas.openxmlformats.org/officeDocument/2006/relationships/hyperlink" Target="https://www.youtube.com/@eurohpc-ju" TargetMode="External"/><Relationship Id="rId5" Type="http://schemas.openxmlformats.org/officeDocument/2006/relationships/hyperlink" Target="https://eurohpc-ju.europa.eu/" TargetMode="External"/><Relationship Id="rId10" Type="http://schemas.openxmlformats.org/officeDocument/2006/relationships/image" Target="../media/image55.png"/><Relationship Id="rId4" Type="http://schemas.openxmlformats.org/officeDocument/2006/relationships/image" Target="cid:image004.png@01D73918.CDD47450" TargetMode="External"/><Relationship Id="rId9" Type="http://schemas.openxmlformats.org/officeDocument/2006/relationships/hyperlink" Target="https://www.linkedin.com/company/eurohpc-j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-and-innovation.ec.europa.eu/statistics/framework-programme-facts-and-figures/horizon-europe-country-profiles_en" TargetMode="External"/><Relationship Id="rId2" Type="http://schemas.openxmlformats.org/officeDocument/2006/relationships/hyperlink" Target="https://research-and-innovation.ec.europa.eu/statistics/framework-programme-facts-and-figures/horizon-2020-country-profiles-2014-2020_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18" Type="http://schemas.openxmlformats.org/officeDocument/2006/relationships/image" Target="../media/image49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17" Type="http://schemas.openxmlformats.org/officeDocument/2006/relationships/image" Target="../media/image22.svg"/><Relationship Id="rId2" Type="http://schemas.openxmlformats.org/officeDocument/2006/relationships/image" Target="../media/image35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5" Type="http://schemas.openxmlformats.org/officeDocument/2006/relationships/image" Target="../media/image48.svg"/><Relationship Id="rId10" Type="http://schemas.openxmlformats.org/officeDocument/2006/relationships/image" Target="../media/image43.png"/><Relationship Id="rId19" Type="http://schemas.openxmlformats.org/officeDocument/2006/relationships/image" Target="../media/image50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47E6E-8EF4-5C47-9F9F-6D685983F9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226" y="182"/>
            <a:ext cx="12205631" cy="1530360"/>
          </a:xfrm>
          <a:prstGeom prst="rect">
            <a:avLst/>
          </a:prstGeom>
          <a:solidFill>
            <a:schemeClr val="tx2">
              <a:alpha val="44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EUROPEAN HIGH PERFORMANCE COMPUTING 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b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b="1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JOINT UNDERTAKING </a:t>
            </a:r>
            <a:endParaRPr lang="es-ES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66BD8F8-2E2D-8864-B36B-50FBFD8DD106}"/>
              </a:ext>
            </a:extLst>
          </p:cNvPr>
          <p:cNvSpPr txBox="1">
            <a:spLocks/>
          </p:cNvSpPr>
          <p:nvPr/>
        </p:nvSpPr>
        <p:spPr>
          <a:xfrm>
            <a:off x="-2226" y="3274651"/>
            <a:ext cx="12187270" cy="2178127"/>
          </a:xfrm>
          <a:prstGeom prst="rect">
            <a:avLst/>
          </a:prstGeom>
          <a:solidFill>
            <a:schemeClr val="tx2">
              <a:alpha val="44000"/>
            </a:schemeClr>
          </a:solidFill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AI Factories : Open for Business</a:t>
            </a:r>
          </a:p>
          <a:p>
            <a:pPr algn="ctr"/>
            <a:endParaRPr lang="en-US" sz="28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Industry Access and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Use of AIF Hardware for Free</a:t>
            </a:r>
          </a:p>
          <a:p>
            <a:pPr algn="ctr"/>
            <a:endParaRPr lang="en-US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2F69C-E619-2480-DFD0-F36859679721}"/>
              </a:ext>
            </a:extLst>
          </p:cNvPr>
          <p:cNvSpPr txBox="1"/>
          <p:nvPr/>
        </p:nvSpPr>
        <p:spPr>
          <a:xfrm>
            <a:off x="9002544" y="5851501"/>
            <a:ext cx="384007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400" dirty="0">
                <a:solidFill>
                  <a:schemeClr val="bg1"/>
                </a:solidFill>
                <a:ea typeface="Calibri"/>
                <a:cs typeface="Calibri"/>
              </a:rPr>
              <a:t>Webinar</a:t>
            </a:r>
          </a:p>
          <a:p>
            <a:r>
              <a:rPr lang="en-GB" sz="2400" dirty="0">
                <a:solidFill>
                  <a:schemeClr val="bg1"/>
                </a:solidFill>
                <a:ea typeface="Calibri"/>
                <a:cs typeface="Calibri"/>
              </a:rPr>
              <a:t>20 May 2025 </a:t>
            </a:r>
          </a:p>
        </p:txBody>
      </p:sp>
      <p:pic>
        <p:nvPicPr>
          <p:cNvPr id="7" name="Picture 6" descr="A logo with white stars on a black background&#10;&#10;AI-generated content may be incorrect.">
            <a:extLst>
              <a:ext uri="{FF2B5EF4-FFF2-40B4-BE49-F238E27FC236}">
                <a16:creationId xmlns:a16="http://schemas.microsoft.com/office/drawing/2014/main" id="{7A9961F9-9E78-E7E2-28D7-ACFB94F28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" y="3272453"/>
            <a:ext cx="2178471" cy="217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36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uroHPC User Days 2025 - EuroHPC JU">
            <a:extLst>
              <a:ext uri="{FF2B5EF4-FFF2-40B4-BE49-F238E27FC236}">
                <a16:creationId xmlns:a16="http://schemas.microsoft.com/office/drawing/2014/main" id="{4E2FE7C5-A5DE-381D-F777-C50D285E3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434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AFB95-1307-4FD5-CA02-251CDC807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21FA3C-3839-8630-6DA7-3AB3EFF1D9BD}"/>
              </a:ext>
            </a:extLst>
          </p:cNvPr>
          <p:cNvSpPr txBox="1"/>
          <p:nvPr/>
        </p:nvSpPr>
        <p:spPr>
          <a:xfrm>
            <a:off x="3968620" y="638763"/>
            <a:ext cx="4254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9E31C5"/>
                </a:solidFill>
              </a:rPr>
              <a:t>THANK YOU</a:t>
            </a:r>
            <a:endParaRPr lang="en-150" sz="6000" b="1" dirty="0">
              <a:solidFill>
                <a:srgbClr val="9E31C5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57EF8D-4E0A-795E-DC05-A3D83E64D203}"/>
              </a:ext>
            </a:extLst>
          </p:cNvPr>
          <p:cNvSpPr txBox="1"/>
          <p:nvPr/>
        </p:nvSpPr>
        <p:spPr>
          <a:xfrm>
            <a:off x="784057" y="1928658"/>
            <a:ext cx="106238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dirty="0">
                <a:solidFill>
                  <a:srgbClr val="FFFFFF"/>
                </a:solidFill>
                <a:latin typeface="PF Square Sans Pro"/>
              </a:rPr>
              <a:t>For more information, visit our website and social media channels:</a:t>
            </a:r>
            <a:r>
              <a:rPr lang="en-GB" sz="2800" dirty="0">
                <a:latin typeface="PF Square Sans Pro"/>
              </a:rPr>
              <a:t>​</a:t>
            </a:r>
            <a:endParaRPr lang="en-GB" dirty="0"/>
          </a:p>
        </p:txBody>
      </p:sp>
      <p:pic>
        <p:nvPicPr>
          <p:cNvPr id="2" name="Picture 1" descr="A qr code with black squares&#10;&#10;Description automatically generated with low confidence">
            <a:extLst>
              <a:ext uri="{FF2B5EF4-FFF2-40B4-BE49-F238E27FC236}">
                <a16:creationId xmlns:a16="http://schemas.microsoft.com/office/drawing/2014/main" id="{D22C64A7-E8F4-F586-C8EE-14114DED72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755" y="2683656"/>
            <a:ext cx="1425585" cy="142558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D5B6E46-AA59-6AA4-89E3-AC8A5BD4CAF2}"/>
              </a:ext>
            </a:extLst>
          </p:cNvPr>
          <p:cNvGrpSpPr/>
          <p:nvPr/>
        </p:nvGrpSpPr>
        <p:grpSpPr>
          <a:xfrm>
            <a:off x="5146975" y="2823930"/>
            <a:ext cx="5141374" cy="1037660"/>
            <a:chOff x="6179296" y="5685855"/>
            <a:chExt cx="4643156" cy="96078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5221416-4088-3067-B3E0-1A0BB6E0ADFB}"/>
                </a:ext>
              </a:extLst>
            </p:cNvPr>
            <p:cNvGrpSpPr/>
            <p:nvPr/>
          </p:nvGrpSpPr>
          <p:grpSpPr>
            <a:xfrm>
              <a:off x="6179296" y="5734800"/>
              <a:ext cx="4643156" cy="827595"/>
              <a:chOff x="389777" y="7964940"/>
              <a:chExt cx="2601221" cy="473615"/>
            </a:xfrm>
          </p:grpSpPr>
          <p:pic>
            <p:nvPicPr>
              <p:cNvPr id="10" name="Picture 6">
                <a:extLst>
                  <a:ext uri="{FF2B5EF4-FFF2-40B4-BE49-F238E27FC236}">
                    <a16:creationId xmlns:a16="http://schemas.microsoft.com/office/drawing/2014/main" id="{E4413601-07E6-EB77-DD3B-5235F27236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r:link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777" y="7968425"/>
                <a:ext cx="199727" cy="1997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FA266E-5978-9C84-C7AC-ECFC330CC8FD}"/>
                  </a:ext>
                </a:extLst>
              </p:cNvPr>
              <p:cNvSpPr txBox="1"/>
              <p:nvPr/>
            </p:nvSpPr>
            <p:spPr>
              <a:xfrm>
                <a:off x="603006" y="7964940"/>
                <a:ext cx="1384928" cy="193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solidFill>
                      <a:schemeClr val="bg1"/>
                    </a:solidFill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/eurohpc-ju.europa.eu</a:t>
                </a:r>
                <a:endParaRPr lang="en-GB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87C7E0-19F5-3698-A746-A6A2B20514A2}"/>
                  </a:ext>
                </a:extLst>
              </p:cNvPr>
              <p:cNvSpPr txBox="1"/>
              <p:nvPr/>
            </p:nvSpPr>
            <p:spPr>
              <a:xfrm>
                <a:off x="2121828" y="7967642"/>
                <a:ext cx="869170" cy="193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>
                    <a:solidFill>
                      <a:schemeClr val="bg1"/>
                    </a:solidFill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/</a:t>
                </a:r>
                <a:r>
                  <a:rPr lang="en-GB" sz="1600" b="1" err="1">
                    <a:solidFill>
                      <a:schemeClr val="bg1"/>
                    </a:solidFill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EuroHPC_JU</a:t>
                </a:r>
                <a:endParaRPr lang="en-GB" sz="1600" b="1">
                  <a:solidFill>
                    <a:schemeClr val="bg1"/>
                  </a:solidFill>
                </a:endParaRPr>
              </a:p>
            </p:txBody>
          </p:sp>
          <p:pic>
            <p:nvPicPr>
              <p:cNvPr id="13" name="Picture 4" descr="linkedin icon download 32x32 - square">
                <a:extLst>
                  <a:ext uri="{FF2B5EF4-FFF2-40B4-BE49-F238E27FC236}">
                    <a16:creationId xmlns:a16="http://schemas.microsoft.com/office/drawing/2014/main" id="{7FBE92E5-0C17-7654-EC9D-FA04B6FC6C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r:link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777" y="8241272"/>
                <a:ext cx="197283" cy="1972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669881-0905-3B63-9488-5BAB3035E27C}"/>
                  </a:ext>
                </a:extLst>
              </p:cNvPr>
              <p:cNvSpPr txBox="1"/>
              <p:nvPr/>
            </p:nvSpPr>
            <p:spPr>
              <a:xfrm>
                <a:off x="603006" y="8240547"/>
                <a:ext cx="670409" cy="193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>
                    <a:solidFill>
                      <a:schemeClr val="bg1"/>
                    </a:solidFill>
                    <a:hlinkClick r:id="rId9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/</a:t>
                </a:r>
                <a:r>
                  <a:rPr lang="en-GB" sz="1600" b="1" err="1">
                    <a:solidFill>
                      <a:schemeClr val="bg1"/>
                    </a:solidFill>
                    <a:hlinkClick r:id="rId9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eurohpc-ju</a:t>
                </a:r>
                <a:endParaRPr lang="en-GB" sz="1200" b="1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7" name="Picture 6" descr="A red and white play button&#10;&#10;Description automatically generated with low confidence">
              <a:extLst>
                <a:ext uri="{FF2B5EF4-FFF2-40B4-BE49-F238E27FC236}">
                  <a16:creationId xmlns:a16="http://schemas.microsoft.com/office/drawing/2014/main" id="{898956EC-CF5A-0D3D-14A1-18AA9121D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60305" y="6216396"/>
              <a:ext cx="439503" cy="43024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633DF48-D4AF-28FA-0FC9-B7A2A5793D61}"/>
                </a:ext>
              </a:extLst>
            </p:cNvPr>
            <p:cNvSpPr txBox="1"/>
            <p:nvPr/>
          </p:nvSpPr>
          <p:spPr>
            <a:xfrm>
              <a:off x="9270991" y="6246786"/>
              <a:ext cx="1332862" cy="3385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/</a:t>
              </a:r>
              <a:r>
                <a:rPr lang="en-BE" sz="1600" b="1" err="1">
                  <a:solidFill>
                    <a:schemeClr val="bg1"/>
                  </a:solidFill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eurohpc-ju</a:t>
              </a:r>
              <a:r>
                <a:rPr lang="en-GB" sz="1600">
                  <a:solidFill>
                    <a:schemeClr val="bg1"/>
                  </a:solidFill>
                </a:rPr>
                <a:t> </a:t>
              </a:r>
              <a:endParaRPr lang="en-BE" sz="1600">
                <a:solidFill>
                  <a:schemeClr val="bg1"/>
                </a:solidFill>
              </a:endParaRPr>
            </a:p>
          </p:txBody>
        </p:sp>
        <p:pic>
          <p:nvPicPr>
            <p:cNvPr id="9" name="Picture 8" descr="A white x in a black circle&#10;&#10;Description automatically generated">
              <a:extLst>
                <a:ext uri="{FF2B5EF4-FFF2-40B4-BE49-F238E27FC236}">
                  <a16:creationId xmlns:a16="http://schemas.microsoft.com/office/drawing/2014/main" id="{D1AF77D7-A32A-655E-E646-B760677B9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78037" y="5685855"/>
              <a:ext cx="404037" cy="404037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4C4BF07-D09E-ADEB-F606-E8BA70C7A72E}"/>
              </a:ext>
            </a:extLst>
          </p:cNvPr>
          <p:cNvSpPr txBox="1"/>
          <p:nvPr/>
        </p:nvSpPr>
        <p:spPr>
          <a:xfrm>
            <a:off x="784057" y="4534154"/>
            <a:ext cx="1062388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b="1" dirty="0">
                <a:solidFill>
                  <a:srgbClr val="FFFFFF"/>
                </a:solidFill>
                <a:latin typeface="PF Square Sans Pro"/>
              </a:rPr>
              <a:t>For specific questions regarding AIF access calls please contact the Peer-Review Sector at:</a:t>
            </a:r>
            <a:r>
              <a:rPr lang="en-GB" sz="2800" dirty="0">
                <a:latin typeface="PF Square Sans Pro"/>
              </a:rPr>
              <a:t>​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E47EEA-A769-95A7-FD41-4AE907F2C1DA}"/>
              </a:ext>
            </a:extLst>
          </p:cNvPr>
          <p:cNvSpPr txBox="1"/>
          <p:nvPr/>
        </p:nvSpPr>
        <p:spPr>
          <a:xfrm>
            <a:off x="3610942" y="5646827"/>
            <a:ext cx="4959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9E31C5"/>
                </a:solidFill>
              </a:rPr>
              <a:t>aif.access@eurohpc-ju.europa.eu</a:t>
            </a:r>
          </a:p>
        </p:txBody>
      </p:sp>
    </p:spTree>
    <p:extLst>
      <p:ext uri="{BB962C8B-B14F-4D97-AF65-F5344CB8AC3E}">
        <p14:creationId xmlns:p14="http://schemas.microsoft.com/office/powerpoint/2010/main" val="363689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5D20F9F2-008B-2DB0-3F04-CDA044EF0902}"/>
              </a:ext>
            </a:extLst>
          </p:cNvPr>
          <p:cNvSpPr/>
          <p:nvPr/>
        </p:nvSpPr>
        <p:spPr>
          <a:xfrm flipV="1">
            <a:off x="0" y="-3153"/>
            <a:ext cx="12192000" cy="6858000"/>
          </a:xfrm>
          <a:prstGeom prst="rtTriangle">
            <a:avLst/>
          </a:prstGeom>
          <a:solidFill>
            <a:schemeClr val="tx1">
              <a:alpha val="3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61B529-FCC1-F628-7ADB-91DF8BD54784}"/>
              </a:ext>
            </a:extLst>
          </p:cNvPr>
          <p:cNvSpPr/>
          <p:nvPr/>
        </p:nvSpPr>
        <p:spPr>
          <a:xfrm>
            <a:off x="2031857" y="1356786"/>
            <a:ext cx="4289196" cy="6315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INFRASTRUCTURE PROCUREMENT</a:t>
            </a:r>
            <a:endParaRPr lang="en-GB" sz="20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941630-EE45-342C-146A-16F35546349D}"/>
              </a:ext>
            </a:extLst>
          </p:cNvPr>
          <p:cNvSpPr/>
          <p:nvPr/>
        </p:nvSpPr>
        <p:spPr>
          <a:xfrm>
            <a:off x="2031857" y="2492176"/>
            <a:ext cx="4289196" cy="6315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AI FACTORIES</a:t>
            </a:r>
            <a:endParaRPr lang="en-GB" sz="2000" b="1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979CBED1-CAC9-A222-BC69-2B95E6900149}"/>
              </a:ext>
            </a:extLst>
          </p:cNvPr>
          <p:cNvSpPr/>
          <p:nvPr/>
        </p:nvSpPr>
        <p:spPr>
          <a:xfrm>
            <a:off x="3841804" y="2029260"/>
            <a:ext cx="443060" cy="428017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E52ADE-08DC-6374-2410-26B9314182B2}"/>
              </a:ext>
            </a:extLst>
          </p:cNvPr>
          <p:cNvSpPr/>
          <p:nvPr/>
        </p:nvSpPr>
        <p:spPr>
          <a:xfrm>
            <a:off x="6321053" y="3844637"/>
            <a:ext cx="4259477" cy="63159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AI FACTORIES ACCESS</a:t>
            </a:r>
            <a:endParaRPr lang="en-GB" sz="20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F00451-6248-C969-3425-CD86DE43D6D8}"/>
              </a:ext>
            </a:extLst>
          </p:cNvPr>
          <p:cNvSpPr/>
          <p:nvPr/>
        </p:nvSpPr>
        <p:spPr>
          <a:xfrm>
            <a:off x="6321053" y="4941119"/>
            <a:ext cx="4259477" cy="56009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ACCESS MODES</a:t>
            </a:r>
            <a:endParaRPr lang="en-GB" sz="2000" b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9F0BBF-68C4-EB16-4701-1E98FFF9B41A}"/>
              </a:ext>
            </a:extLst>
          </p:cNvPr>
          <p:cNvSpPr/>
          <p:nvPr/>
        </p:nvSpPr>
        <p:spPr>
          <a:xfrm>
            <a:off x="6321054" y="5988602"/>
            <a:ext cx="4259476" cy="556164"/>
          </a:xfrm>
          <a:prstGeom prst="rect">
            <a:avLst/>
          </a:prstGeom>
          <a:solidFill>
            <a:srgbClr val="9E31C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PEER-REVIEW PROCESS</a:t>
            </a:r>
            <a:endParaRPr lang="en-GB" sz="2000" b="1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C6FF593C-CC6D-92C8-673E-10876E61F358}"/>
              </a:ext>
            </a:extLst>
          </p:cNvPr>
          <p:cNvSpPr/>
          <p:nvPr/>
        </p:nvSpPr>
        <p:spPr>
          <a:xfrm>
            <a:off x="8261402" y="4510748"/>
            <a:ext cx="443060" cy="428017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6EBA9D70-A19B-1CC7-B2B2-F335D33014AA}"/>
              </a:ext>
            </a:extLst>
          </p:cNvPr>
          <p:cNvSpPr/>
          <p:nvPr/>
        </p:nvSpPr>
        <p:spPr>
          <a:xfrm>
            <a:off x="8261402" y="5540842"/>
            <a:ext cx="443060" cy="428017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Graphic 14" descr="Daily calendar with solid fill">
            <a:extLst>
              <a:ext uri="{FF2B5EF4-FFF2-40B4-BE49-F238E27FC236}">
                <a16:creationId xmlns:a16="http://schemas.microsoft.com/office/drawing/2014/main" id="{4063C790-8E4B-1045-E92D-371AA679F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8648" y="1315909"/>
            <a:ext cx="713351" cy="713351"/>
          </a:xfrm>
          <a:prstGeom prst="rect">
            <a:avLst/>
          </a:prstGeom>
        </p:spPr>
      </p:pic>
      <p:pic>
        <p:nvPicPr>
          <p:cNvPr id="16" name="Graphic 15" descr="Server with solid fill">
            <a:extLst>
              <a:ext uri="{FF2B5EF4-FFF2-40B4-BE49-F238E27FC236}">
                <a16:creationId xmlns:a16="http://schemas.microsoft.com/office/drawing/2014/main" id="{FAD901E6-1044-CAC4-521D-B99D8C49B0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8648" y="2457277"/>
            <a:ext cx="685800" cy="685800"/>
          </a:xfrm>
          <a:prstGeom prst="rect">
            <a:avLst/>
          </a:prstGeom>
        </p:spPr>
      </p:pic>
      <p:pic>
        <p:nvPicPr>
          <p:cNvPr id="17" name="Graphic 16" descr="Folder Search with solid fill">
            <a:extLst>
              <a:ext uri="{FF2B5EF4-FFF2-40B4-BE49-F238E27FC236}">
                <a16:creationId xmlns:a16="http://schemas.microsoft.com/office/drawing/2014/main" id="{A5EF3C0A-D263-2E07-561E-3DD5450665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95786" y="4845294"/>
            <a:ext cx="695548" cy="695548"/>
          </a:xfrm>
          <a:prstGeom prst="rect">
            <a:avLst/>
          </a:prstGeom>
        </p:spPr>
      </p:pic>
      <p:pic>
        <p:nvPicPr>
          <p:cNvPr id="18" name="Graphic 17" descr="World with solid fill">
            <a:extLst>
              <a:ext uri="{FF2B5EF4-FFF2-40B4-BE49-F238E27FC236}">
                <a16:creationId xmlns:a16="http://schemas.microsoft.com/office/drawing/2014/main" id="{0F4E92E8-FB79-CE76-EBEF-B1A9535FE1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79756" y="3825735"/>
            <a:ext cx="669399" cy="669399"/>
          </a:xfrm>
          <a:prstGeom prst="rect">
            <a:avLst/>
          </a:prstGeom>
        </p:spPr>
      </p:pic>
      <p:pic>
        <p:nvPicPr>
          <p:cNvPr id="19" name="Graphic 18" descr="Connections with solid fill">
            <a:extLst>
              <a:ext uri="{FF2B5EF4-FFF2-40B4-BE49-F238E27FC236}">
                <a16:creationId xmlns:a16="http://schemas.microsoft.com/office/drawing/2014/main" id="{3068E457-2A6E-D037-9032-7EE84DEBE9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86817" y="5935515"/>
            <a:ext cx="662338" cy="662338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4F1970A6-E82B-1D0A-5F48-B4E3BE1B2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047"/>
            <a:ext cx="10515600" cy="713351"/>
          </a:xfrm>
        </p:spPr>
        <p:txBody>
          <a:bodyPr/>
          <a:lstStyle/>
          <a:p>
            <a:pPr algn="ctr"/>
            <a:r>
              <a:rPr lang="en-US" sz="4000" dirty="0">
                <a:latin typeface="+mn-lt"/>
              </a:rPr>
              <a:t>OVERVIEW</a:t>
            </a:r>
            <a:endParaRPr lang="en-GB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1653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47D77B-EA50-E1E4-3ED6-E2D601E60074}"/>
              </a:ext>
            </a:extLst>
          </p:cNvPr>
          <p:cNvSpPr/>
          <p:nvPr/>
        </p:nvSpPr>
        <p:spPr>
          <a:xfrm>
            <a:off x="755374" y="815148"/>
            <a:ext cx="10681252" cy="540688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EUROHPC JU ACCESS MODES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8D1120-9E6F-D11B-1505-E123C6B01DB1}"/>
              </a:ext>
            </a:extLst>
          </p:cNvPr>
          <p:cNvSpPr/>
          <p:nvPr/>
        </p:nvSpPr>
        <p:spPr>
          <a:xfrm>
            <a:off x="1166191" y="1404868"/>
            <a:ext cx="3561521" cy="45007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TRADITIONAL HPC – ACCESS CALLS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4B4970-D5C9-2921-2DA0-BD422808D0AE}"/>
              </a:ext>
            </a:extLst>
          </p:cNvPr>
          <p:cNvSpPr/>
          <p:nvPr/>
        </p:nvSpPr>
        <p:spPr>
          <a:xfrm>
            <a:off x="4926495" y="1404040"/>
            <a:ext cx="6152322" cy="450077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AI APPLICATIONS – AI FACTORY ACCESS CALLS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1575D9-DF87-0A27-EFA9-612F2D1F932C}"/>
              </a:ext>
            </a:extLst>
          </p:cNvPr>
          <p:cNvSpPr/>
          <p:nvPr/>
        </p:nvSpPr>
        <p:spPr>
          <a:xfrm>
            <a:off x="5108712" y="2079071"/>
            <a:ext cx="2556218" cy="3627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AI FOR SCIENCE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58C7E1-0D55-ED53-1443-474936F86D2B}"/>
              </a:ext>
            </a:extLst>
          </p:cNvPr>
          <p:cNvSpPr/>
          <p:nvPr/>
        </p:nvSpPr>
        <p:spPr>
          <a:xfrm>
            <a:off x="7847148" y="2079071"/>
            <a:ext cx="3072642" cy="3627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AI FOR INDUSTRIAL INNOVATION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2AC01B-FF2E-0851-2FC9-1B2BF7ECFFB4}"/>
              </a:ext>
            </a:extLst>
          </p:cNvPr>
          <p:cNvSpPr/>
          <p:nvPr/>
        </p:nvSpPr>
        <p:spPr>
          <a:xfrm>
            <a:off x="8227324" y="2852563"/>
            <a:ext cx="2333210" cy="7156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PLAYGROUND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43CA68-DB5E-98A5-41B7-F373A3C79B1A}"/>
              </a:ext>
            </a:extLst>
          </p:cNvPr>
          <p:cNvSpPr/>
          <p:nvPr/>
        </p:nvSpPr>
        <p:spPr>
          <a:xfrm>
            <a:off x="8227324" y="3826298"/>
            <a:ext cx="2333210" cy="7156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FAST LANE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2791B8-E4F6-67C0-A0F1-A218100A30F3}"/>
              </a:ext>
            </a:extLst>
          </p:cNvPr>
          <p:cNvSpPr/>
          <p:nvPr/>
        </p:nvSpPr>
        <p:spPr>
          <a:xfrm>
            <a:off x="8227324" y="4759047"/>
            <a:ext cx="2333210" cy="7156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LARGE SCALE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0C102F-4E12-F88E-029F-C65038FDBECA}"/>
              </a:ext>
            </a:extLst>
          </p:cNvPr>
          <p:cNvSpPr/>
          <p:nvPr/>
        </p:nvSpPr>
        <p:spPr>
          <a:xfrm>
            <a:off x="5220216" y="3269333"/>
            <a:ext cx="2333210" cy="12472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AI FOR SCIENCE AND COLLABORATIVE PROJECTS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66BFF3-59A4-22DC-CDFE-6AFCD977C740}"/>
              </a:ext>
            </a:extLst>
          </p:cNvPr>
          <p:cNvSpPr/>
          <p:nvPr/>
        </p:nvSpPr>
        <p:spPr>
          <a:xfrm>
            <a:off x="1752810" y="2079071"/>
            <a:ext cx="2333210" cy="71561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BENCHMARK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11BD6A-0DC9-BCBF-1CC6-AF0FAD907A70}"/>
              </a:ext>
            </a:extLst>
          </p:cNvPr>
          <p:cNvSpPr/>
          <p:nvPr/>
        </p:nvSpPr>
        <p:spPr>
          <a:xfrm>
            <a:off x="1752810" y="3028361"/>
            <a:ext cx="2333210" cy="71561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DEVELOPMENT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E24F78-2A6E-9733-7C5E-73B4EBD887DC}"/>
              </a:ext>
            </a:extLst>
          </p:cNvPr>
          <p:cNvSpPr/>
          <p:nvPr/>
        </p:nvSpPr>
        <p:spPr>
          <a:xfrm>
            <a:off x="1773102" y="3977651"/>
            <a:ext cx="2333210" cy="71561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REGULAR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349791-B1BD-8804-EB0B-E2545F13CDCF}"/>
              </a:ext>
            </a:extLst>
          </p:cNvPr>
          <p:cNvSpPr/>
          <p:nvPr/>
        </p:nvSpPr>
        <p:spPr>
          <a:xfrm>
            <a:off x="1773102" y="4881078"/>
            <a:ext cx="2333210" cy="71561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EXTREME SCALE</a:t>
            </a:r>
          </a:p>
        </p:txBody>
      </p:sp>
      <p:pic>
        <p:nvPicPr>
          <p:cNvPr id="24" name="Picture 23" descr="A logo with white stars&#10;&#10;AI-generated content may be incorrect.">
            <a:extLst>
              <a:ext uri="{FF2B5EF4-FFF2-40B4-BE49-F238E27FC236}">
                <a16:creationId xmlns:a16="http://schemas.microsoft.com/office/drawing/2014/main" id="{1115AD1B-6137-ACE0-4972-D76993319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554" y="5517066"/>
            <a:ext cx="1435446" cy="143339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2962E96-C709-DF03-1B92-84FFCE84FFEE}"/>
              </a:ext>
            </a:extLst>
          </p:cNvPr>
          <p:cNvSpPr/>
          <p:nvPr/>
        </p:nvSpPr>
        <p:spPr>
          <a:xfrm>
            <a:off x="7734234" y="1988621"/>
            <a:ext cx="3326295" cy="3907046"/>
          </a:xfrm>
          <a:prstGeom prst="rect">
            <a:avLst/>
          </a:prstGeom>
          <a:noFill/>
          <a:ln w="57150">
            <a:solidFill>
              <a:srgbClr val="9E31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85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0A479-C894-4EE2-BAA9-7595E95DC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FBF8D-D7AF-A1F5-48A4-A9C3CC017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319" y="110733"/>
            <a:ext cx="9894583" cy="1006576"/>
          </a:xfrm>
        </p:spPr>
        <p:txBody>
          <a:bodyPr/>
          <a:lstStyle/>
          <a:p>
            <a:pPr algn="ctr"/>
            <a:r>
              <a:rPr lang="en-US" sz="4000" dirty="0">
                <a:latin typeface="+mn-lt"/>
              </a:rPr>
              <a:t>AIF ACCESS CALLS FOR INDUSTRIAL INNOVATION - </a:t>
            </a:r>
            <a:r>
              <a:rPr lang="en-US" sz="4000" dirty="0">
                <a:solidFill>
                  <a:srgbClr val="9E31C5"/>
                </a:solidFill>
                <a:latin typeface="+mn-lt"/>
              </a:rPr>
              <a:t>ELIGIBILITY</a:t>
            </a:r>
            <a:endParaRPr lang="en-GB" sz="4000" dirty="0">
              <a:solidFill>
                <a:srgbClr val="9E31C5"/>
              </a:solidFill>
              <a:latin typeface="+mn-lt"/>
            </a:endParaRPr>
          </a:p>
        </p:txBody>
      </p:sp>
      <p:sp>
        <p:nvSpPr>
          <p:cNvPr id="5" name="object 33">
            <a:extLst>
              <a:ext uri="{FF2B5EF4-FFF2-40B4-BE49-F238E27FC236}">
                <a16:creationId xmlns:a16="http://schemas.microsoft.com/office/drawing/2014/main" id="{0F94229B-85C5-AA77-645C-136AC30F898E}"/>
              </a:ext>
            </a:extLst>
          </p:cNvPr>
          <p:cNvSpPr txBox="1"/>
          <p:nvPr/>
        </p:nvSpPr>
        <p:spPr>
          <a:xfrm>
            <a:off x="1255965" y="2543264"/>
            <a:ext cx="3024814" cy="400276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2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cs typeface="Century Gothic"/>
              </a:rPr>
              <a:t>WHO</a:t>
            </a:r>
            <a:r>
              <a:rPr kumimoji="0" sz="2000" b="1" i="0" u="none" strike="noStrike" kern="0" cap="none" spc="1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cs typeface="Century Gothic"/>
              </a:rPr>
              <a:t> </a:t>
            </a:r>
            <a:r>
              <a:rPr kumimoji="0" sz="2000" b="1" i="0" u="none" strike="noStrike" kern="0" cap="none" spc="14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cs typeface="Century Gothic"/>
              </a:rPr>
              <a:t>IS</a:t>
            </a:r>
            <a:r>
              <a:rPr kumimoji="0" sz="2000" b="1" i="0" u="none" strike="noStrike" kern="0" cap="none" spc="1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cs typeface="Century Gothic"/>
              </a:rPr>
              <a:t> </a:t>
            </a:r>
            <a:r>
              <a:rPr kumimoji="0" sz="2000" b="1" i="0" u="none" strike="noStrike" kern="0" cap="none" spc="16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cs typeface="Century Gothic"/>
              </a:rPr>
              <a:t>ELIGIBLE?</a:t>
            </a:r>
            <a:endParaRPr kumimoji="0" lang="en-US" sz="2000" b="1" i="0" u="none" strike="noStrike" kern="0" cap="none" spc="16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cs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16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cs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cs typeface="Century Gothi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EAF3FB-42F5-A0D8-BC8A-9B4EF27070D6}"/>
              </a:ext>
            </a:extLst>
          </p:cNvPr>
          <p:cNvSpPr txBox="1"/>
          <p:nvPr/>
        </p:nvSpPr>
        <p:spPr>
          <a:xfrm>
            <a:off x="5289417" y="1739304"/>
            <a:ext cx="5651485" cy="4400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9525" indent="-6350" algn="just">
              <a:lnSpc>
                <a:spcPct val="112000"/>
              </a:lnSpc>
              <a:spcAft>
                <a:spcPts val="1190"/>
              </a:spcAft>
            </a:pPr>
            <a:r>
              <a:rPr lang="en-GB" sz="1600" kern="100" dirty="0">
                <a:solidFill>
                  <a:schemeClr val="bg1"/>
                </a:solidFill>
                <a:effectLst/>
                <a:ea typeface="Arial" panose="020B0604020202020204" pitchFamily="34" charset="0"/>
              </a:rPr>
              <a:t>Project Lead and Team Members whose organization is: </a:t>
            </a:r>
            <a:endParaRPr lang="en-GB" sz="1600" kern="1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marR="9525" lvl="0" indent="-285750" algn="just" fontAlgn="base">
              <a:lnSpc>
                <a:spcPct val="1120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600" kern="1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600" u="none" strike="noStrike" kern="10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stablished or located in a Member State or in a third country associated to </a:t>
            </a:r>
            <a:r>
              <a:rPr lang="en-GB" sz="1600" b="1" u="none" strike="noStrike" kern="10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Horizon 2020</a:t>
            </a:r>
            <a:r>
              <a:rPr lang="en-GB" sz="1600" u="none" strike="noStrike" kern="10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 for accessing the supercomputers acquired by the EuroHPC Joint Undertaking established by Regulation (EU) 2018/1488. </a:t>
            </a:r>
          </a:p>
          <a:p>
            <a:pPr marL="285750" marR="9525" lvl="0" indent="-285750" algn="just" fontAlgn="base">
              <a:lnSpc>
                <a:spcPct val="112000"/>
              </a:lnSpc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endParaRPr lang="en-GB" sz="1600" u="none" strike="noStrike" kern="100" dirty="0"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marR="9525" lvl="0" indent="-285750" algn="just" fontAlgn="base">
              <a:lnSpc>
                <a:spcPct val="112000"/>
              </a:lnSpc>
              <a:spcAft>
                <a:spcPts val="1190"/>
              </a:spcAft>
              <a:buClr>
                <a:schemeClr val="bg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600" kern="1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600" u="none" strike="noStrike" kern="10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stablished or located in a Member State or in a third country associated to the </a:t>
            </a:r>
            <a:r>
              <a:rPr lang="en-GB" sz="1600" b="1" u="none" strike="noStrike" kern="10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Digital Europe Programme</a:t>
            </a:r>
            <a:r>
              <a:rPr lang="en-GB" sz="1600" u="none" strike="noStrike" kern="10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 or to </a:t>
            </a:r>
            <a:r>
              <a:rPr lang="en-GB" sz="1600" b="1" u="none" strike="noStrike" kern="10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Horizon Europe</a:t>
            </a:r>
            <a:r>
              <a:rPr lang="en-GB" sz="1600" u="none" strike="noStrike" kern="10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 for accessing the supercomputers acquired by the EuroHPC Joint Undertaking after 2020.</a:t>
            </a:r>
          </a:p>
          <a:p>
            <a:pPr marL="285750" marR="9525" lvl="0" indent="-285750" algn="just" fontAlgn="base">
              <a:lnSpc>
                <a:spcPct val="112000"/>
              </a:lnSpc>
              <a:spcAft>
                <a:spcPts val="1190"/>
              </a:spcAft>
              <a:buClr>
                <a:srgbClr val="19317B"/>
              </a:buClr>
              <a:buSzPts val="1100"/>
              <a:buFont typeface="Wingdings" panose="05000000000000000000" pitchFamily="2" charset="2"/>
              <a:buChar char="§"/>
            </a:pPr>
            <a:endParaRPr lang="en-GB" sz="1600" u="none" strike="noStrike" kern="100" dirty="0"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9525" lvl="0" algn="just" fontAlgn="base">
              <a:lnSpc>
                <a:spcPct val="112000"/>
              </a:lnSpc>
              <a:spcAft>
                <a:spcPts val="1190"/>
              </a:spcAft>
              <a:buClr>
                <a:srgbClr val="19317B"/>
              </a:buClr>
              <a:buSzPts val="1100"/>
            </a:pPr>
            <a:r>
              <a:rPr lang="en-GB" sz="1600" u="none" strike="noStrike" kern="10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Project Leads that hav</a:t>
            </a:r>
            <a:r>
              <a:rPr lang="en-GB" sz="1600" kern="1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600" u="none" strike="noStrike" kern="100" dirty="0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Arial" panose="020B0604020202020204" pitchFamily="34" charset="0"/>
              </a:rPr>
              <a:t> an employment contract in the organisation at the time of proposal submission and valid for at least 3 months after the end of the allocation period. </a:t>
            </a:r>
          </a:p>
        </p:txBody>
      </p:sp>
      <p:pic>
        <p:nvPicPr>
          <p:cNvPr id="8" name="Graphic 7" descr="Questions with solid fill">
            <a:extLst>
              <a:ext uri="{FF2B5EF4-FFF2-40B4-BE49-F238E27FC236}">
                <a16:creationId xmlns:a16="http://schemas.microsoft.com/office/drawing/2014/main" id="{50C713AF-4194-A426-8303-330E72E46F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54342" y="3180954"/>
            <a:ext cx="1228060" cy="12280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69908F-0305-5EFE-D602-43F41C170AB1}"/>
              </a:ext>
            </a:extLst>
          </p:cNvPr>
          <p:cNvSpPr/>
          <p:nvPr/>
        </p:nvSpPr>
        <p:spPr>
          <a:xfrm>
            <a:off x="700340" y="4646428"/>
            <a:ext cx="4136065" cy="1318437"/>
          </a:xfrm>
          <a:prstGeom prst="rect">
            <a:avLst/>
          </a:prstGeom>
          <a:solidFill>
            <a:srgbClr val="9E31C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Project Lead MUST be affiliated with an industry organization; commercial company, SME or startup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4881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9A4B9-B361-027C-D342-8CD4E4679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15207-5211-F316-8081-5C3554D5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347" y="105022"/>
            <a:ext cx="10515600" cy="1325563"/>
          </a:xfrm>
        </p:spPr>
        <p:txBody>
          <a:bodyPr/>
          <a:lstStyle/>
          <a:p>
            <a:pPr algn="ctr"/>
            <a:r>
              <a:rPr lang="en-US" sz="4000" dirty="0">
                <a:latin typeface="+mn-lt"/>
              </a:rPr>
              <a:t>AIF ACCESS MODES FOR INDUSTRIAL 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INNOVATION</a:t>
            </a:r>
            <a:endParaRPr lang="en-GB" sz="4000" dirty="0">
              <a:latin typeface="+mn-lt"/>
            </a:endParaRPr>
          </a:p>
        </p:txBody>
      </p:sp>
      <p:pic>
        <p:nvPicPr>
          <p:cNvPr id="5" name="Graphic 4" descr="Megaphone with solid fill">
            <a:extLst>
              <a:ext uri="{FF2B5EF4-FFF2-40B4-BE49-F238E27FC236}">
                <a16:creationId xmlns:a16="http://schemas.microsoft.com/office/drawing/2014/main" id="{28035890-EAEC-07C8-D4A9-4E0F452B1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308" y="5618231"/>
            <a:ext cx="1341783" cy="13417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10BB4F-8902-B1E2-25A7-50D83E8FCED3}"/>
              </a:ext>
            </a:extLst>
          </p:cNvPr>
          <p:cNvSpPr/>
          <p:nvPr/>
        </p:nvSpPr>
        <p:spPr>
          <a:xfrm>
            <a:off x="543961" y="2075576"/>
            <a:ext cx="3400425" cy="2562224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/>
                </a:solidFill>
              </a:rPr>
              <a:t>PLAYGROUND ACCESS</a:t>
            </a: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Fixed allocations of 5,000 GPU hours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Evaluations on rolling basis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Results within </a:t>
            </a:r>
            <a:r>
              <a:rPr lang="en-US" b="1" dirty="0">
                <a:solidFill>
                  <a:schemeClr val="accent5"/>
                </a:solidFill>
              </a:rPr>
              <a:t>2 working days </a:t>
            </a:r>
            <a:r>
              <a:rPr lang="en-US" dirty="0">
                <a:solidFill>
                  <a:schemeClr val="bg1"/>
                </a:solidFill>
              </a:rPr>
              <a:t>after the proposal submission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Duration: 1-2-3 months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0602AB-92ED-8840-4E50-7C19CD9E4EB6}"/>
              </a:ext>
            </a:extLst>
          </p:cNvPr>
          <p:cNvSpPr/>
          <p:nvPr/>
        </p:nvSpPr>
        <p:spPr>
          <a:xfrm>
            <a:off x="4406348" y="2075576"/>
            <a:ext cx="3400425" cy="2562223"/>
          </a:xfrm>
          <a:prstGeom prst="rect">
            <a:avLst/>
          </a:prstGeom>
          <a:noFill/>
          <a:ln w="38100">
            <a:solidFill>
              <a:srgbClr val="6C87F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FAST LANE ACCESS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Allocations up to 50,000 GPU hours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Evaluations on rolling basis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Results within 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4 working days </a:t>
            </a:r>
            <a:r>
              <a:rPr lang="en-US" dirty="0">
                <a:solidFill>
                  <a:schemeClr val="bg1"/>
                </a:solidFill>
              </a:rPr>
              <a:t>after the proposal submission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Duration: 1-2-3 months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535192-43EB-CE67-2741-003D82017C8F}"/>
              </a:ext>
            </a:extLst>
          </p:cNvPr>
          <p:cNvSpPr/>
          <p:nvPr/>
        </p:nvSpPr>
        <p:spPr>
          <a:xfrm>
            <a:off x="8268735" y="2075576"/>
            <a:ext cx="3400425" cy="2562222"/>
          </a:xfrm>
          <a:prstGeom prst="rect">
            <a:avLst/>
          </a:prstGeom>
          <a:noFill/>
          <a:ln w="38100">
            <a:solidFill>
              <a:srgbClr val="BE6BC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BE6BC7"/>
                </a:solidFill>
              </a:rPr>
              <a:t>LARGE SCALE ACCESS</a:t>
            </a: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Allocations larger than 50,000 GPU hours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2 cut-off dates/month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Results within </a:t>
            </a:r>
            <a:r>
              <a:rPr lang="en-US" b="1" dirty="0">
                <a:solidFill>
                  <a:srgbClr val="BE6BC7"/>
                </a:solidFill>
              </a:rPr>
              <a:t>10 working days </a:t>
            </a:r>
            <a:r>
              <a:rPr lang="en-US" dirty="0">
                <a:solidFill>
                  <a:schemeClr val="bg1"/>
                </a:solidFill>
              </a:rPr>
              <a:t>after the cut-off date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Duration: 3-6-12 months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A0B01C-872B-397F-419F-A44FC965DBA3}"/>
              </a:ext>
            </a:extLst>
          </p:cNvPr>
          <p:cNvSpPr/>
          <p:nvPr/>
        </p:nvSpPr>
        <p:spPr>
          <a:xfrm>
            <a:off x="1912092" y="5754184"/>
            <a:ext cx="8646112" cy="534938"/>
          </a:xfrm>
          <a:prstGeom prst="rect">
            <a:avLst/>
          </a:prstGeom>
          <a:solidFill>
            <a:srgbClr val="9E31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CALLS OPEN FROM 9 APRIL 2025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43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32F83-2AAE-255D-EDA8-B1478205B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889" y="224736"/>
            <a:ext cx="10150221" cy="1325563"/>
          </a:xfrm>
        </p:spPr>
        <p:txBody>
          <a:bodyPr/>
          <a:lstStyle/>
          <a:p>
            <a:pPr algn="ctr"/>
            <a:r>
              <a:rPr lang="en-US" sz="4000" dirty="0">
                <a:latin typeface="+mn-lt"/>
              </a:rPr>
              <a:t>AIF ACCESS CALLS FOR INDUSTRIAL 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INNOVATION - </a:t>
            </a:r>
            <a:r>
              <a:rPr lang="en-US" sz="4000" dirty="0">
                <a:solidFill>
                  <a:srgbClr val="9E31C5"/>
                </a:solidFill>
                <a:latin typeface="+mn-lt"/>
              </a:rPr>
              <a:t>PEER-REVIEW PROCESS</a:t>
            </a:r>
            <a:endParaRPr lang="en-GB" sz="4000" dirty="0">
              <a:solidFill>
                <a:srgbClr val="9E31C5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4BB978-B492-B3C8-4850-98925E5FFC6A}"/>
              </a:ext>
            </a:extLst>
          </p:cNvPr>
          <p:cNvSpPr/>
          <p:nvPr/>
        </p:nvSpPr>
        <p:spPr>
          <a:xfrm>
            <a:off x="4176127" y="4000500"/>
            <a:ext cx="3654804" cy="2676735"/>
          </a:xfrm>
          <a:prstGeom prst="rect">
            <a:avLst/>
          </a:prstGeom>
          <a:solidFill>
            <a:srgbClr val="BE6BC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AI FACTORIES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FAFB40-45FF-D356-4E09-A29281660DDD}"/>
              </a:ext>
            </a:extLst>
          </p:cNvPr>
          <p:cNvSpPr/>
          <p:nvPr/>
        </p:nvSpPr>
        <p:spPr>
          <a:xfrm>
            <a:off x="2277416" y="3226629"/>
            <a:ext cx="3707459" cy="2644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Aptos" panose="020B0004020202020204" pitchFamily="34" charset="0"/>
              </a:rPr>
              <a:t>PLAYGROUND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ACCESS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79B30D-0C49-A74F-E981-DFF21D0DA4C2}"/>
              </a:ext>
            </a:extLst>
          </p:cNvPr>
          <p:cNvSpPr/>
          <p:nvPr/>
        </p:nvSpPr>
        <p:spPr>
          <a:xfrm>
            <a:off x="2287956" y="2748061"/>
            <a:ext cx="3707459" cy="264464"/>
          </a:xfrm>
          <a:prstGeom prst="rect">
            <a:avLst/>
          </a:prstGeom>
          <a:solidFill>
            <a:srgbClr val="6C87F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prstClr val="white"/>
                </a:solidFill>
                <a:latin typeface="Aptos" panose="020B0004020202020204" pitchFamily="34" charset="0"/>
              </a:rPr>
              <a:t>FAST LANE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ACCESS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1DAAB3-8AB7-F2CA-DDBA-9DF530890791}"/>
              </a:ext>
            </a:extLst>
          </p:cNvPr>
          <p:cNvSpPr/>
          <p:nvPr/>
        </p:nvSpPr>
        <p:spPr>
          <a:xfrm>
            <a:off x="2277416" y="2286232"/>
            <a:ext cx="7279154" cy="264464"/>
          </a:xfrm>
          <a:prstGeom prst="rect">
            <a:avLst/>
          </a:prstGeom>
          <a:solidFill>
            <a:srgbClr val="BE6BC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Aptos" panose="020B0004020202020204" pitchFamily="34" charset="0"/>
              </a:rPr>
              <a:t>LARGE SCALE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ACCESS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57" name="Graphic 56" descr="Research with solid fill">
            <a:extLst>
              <a:ext uri="{FF2B5EF4-FFF2-40B4-BE49-F238E27FC236}">
                <a16:creationId xmlns:a16="http://schemas.microsoft.com/office/drawing/2014/main" id="{9DCE5001-076E-A0AF-290C-45622663A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51080" y="5382161"/>
            <a:ext cx="442294" cy="442294"/>
          </a:xfrm>
          <a:prstGeom prst="rect">
            <a:avLst/>
          </a:prstGeom>
        </p:spPr>
      </p:pic>
      <p:pic>
        <p:nvPicPr>
          <p:cNvPr id="58" name="Graphic 57" descr="Statistics with solid fill">
            <a:extLst>
              <a:ext uri="{FF2B5EF4-FFF2-40B4-BE49-F238E27FC236}">
                <a16:creationId xmlns:a16="http://schemas.microsoft.com/office/drawing/2014/main" id="{F1638F91-AF73-42CE-FA0D-5CBAC397D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9871" y="5362334"/>
            <a:ext cx="448259" cy="448259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B4E09F13-A146-7849-EC73-186600A4E22E}"/>
              </a:ext>
            </a:extLst>
          </p:cNvPr>
          <p:cNvSpPr/>
          <p:nvPr/>
        </p:nvSpPr>
        <p:spPr>
          <a:xfrm>
            <a:off x="2745872" y="4848191"/>
            <a:ext cx="1045493" cy="529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bg1"/>
                </a:solidFill>
              </a:rPr>
              <a:t>Eligibility check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1EA87B3-22A6-F960-E943-1D7336E87E3C}"/>
              </a:ext>
            </a:extLst>
          </p:cNvPr>
          <p:cNvSpPr/>
          <p:nvPr/>
        </p:nvSpPr>
        <p:spPr>
          <a:xfrm>
            <a:off x="4523287" y="4797299"/>
            <a:ext cx="1205075" cy="56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Technical Assessment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2D05F48-4533-43C9-10D2-77B5C20FCBEF}"/>
              </a:ext>
            </a:extLst>
          </p:cNvPr>
          <p:cNvSpPr/>
          <p:nvPr/>
        </p:nvSpPr>
        <p:spPr>
          <a:xfrm>
            <a:off x="6395183" y="4793868"/>
            <a:ext cx="1104899" cy="56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IIG </a:t>
            </a:r>
            <a:r>
              <a:rPr lang="en-US" sz="1400" b="1" dirty="0">
                <a:solidFill>
                  <a:schemeClr val="bg1"/>
                </a:solidFill>
              </a:rPr>
              <a:t>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valuation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B96AD44-0127-88E3-1909-8A68CC9906B9}"/>
              </a:ext>
            </a:extLst>
          </p:cNvPr>
          <p:cNvSpPr/>
          <p:nvPr/>
        </p:nvSpPr>
        <p:spPr>
          <a:xfrm>
            <a:off x="8153720" y="4782519"/>
            <a:ext cx="1104899" cy="565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bg1"/>
                </a:solidFill>
              </a:rPr>
              <a:t>ED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results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approval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3" name="Graphic 62" descr="Checklist with solid fill">
            <a:extLst>
              <a:ext uri="{FF2B5EF4-FFF2-40B4-BE49-F238E27FC236}">
                <a16:creationId xmlns:a16="http://schemas.microsoft.com/office/drawing/2014/main" id="{4017A726-02E2-BE84-DC72-02A6CFA467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68931" y="5400076"/>
            <a:ext cx="458672" cy="458672"/>
          </a:xfrm>
          <a:prstGeom prst="rect">
            <a:avLst/>
          </a:prstGeom>
        </p:spPr>
      </p:pic>
      <p:pic>
        <p:nvPicPr>
          <p:cNvPr id="64" name="Graphic 63" descr="Subtitles with solid fill">
            <a:extLst>
              <a:ext uri="{FF2B5EF4-FFF2-40B4-BE49-F238E27FC236}">
                <a16:creationId xmlns:a16="http://schemas.microsoft.com/office/drawing/2014/main" id="{63BA3548-333C-7103-AC8D-7265D13C03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73869" y="4517913"/>
            <a:ext cx="529212" cy="529212"/>
          </a:xfrm>
          <a:prstGeom prst="rect">
            <a:avLst/>
          </a:prstGeom>
        </p:spPr>
      </p:pic>
      <p:pic>
        <p:nvPicPr>
          <p:cNvPr id="65" name="Graphic 64" descr="Board Of Directors with solid fill">
            <a:extLst>
              <a:ext uri="{FF2B5EF4-FFF2-40B4-BE49-F238E27FC236}">
                <a16:creationId xmlns:a16="http://schemas.microsoft.com/office/drawing/2014/main" id="{F7EDB493-2EAF-7AFA-2A14-AAB5A9B2C1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32369" y="5347554"/>
            <a:ext cx="440534" cy="440534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45AACCF-FD49-C23B-73BA-83EED6C246BD}"/>
              </a:ext>
            </a:extLst>
          </p:cNvPr>
          <p:cNvCxnSpPr>
            <a:cxnSpLocks/>
            <a:stCxn id="67" idx="6"/>
          </p:cNvCxnSpPr>
          <p:nvPr/>
        </p:nvCxnSpPr>
        <p:spPr>
          <a:xfrm flipV="1">
            <a:off x="2434261" y="4718661"/>
            <a:ext cx="7122309" cy="161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5E907FF7-C61C-5A3F-FD60-F6503C28B6A5}"/>
              </a:ext>
            </a:extLst>
          </p:cNvPr>
          <p:cNvSpPr/>
          <p:nvPr/>
        </p:nvSpPr>
        <p:spPr>
          <a:xfrm>
            <a:off x="2287957" y="4661658"/>
            <a:ext cx="146304" cy="1463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9285CBF-ED17-0C53-453A-DE155E643E34}"/>
              </a:ext>
            </a:extLst>
          </p:cNvPr>
          <p:cNvSpPr/>
          <p:nvPr/>
        </p:nvSpPr>
        <p:spPr>
          <a:xfrm>
            <a:off x="4110192" y="4667841"/>
            <a:ext cx="146304" cy="1463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29D1F3C-8D82-4569-4596-2B9DDDEB6000}"/>
              </a:ext>
            </a:extLst>
          </p:cNvPr>
          <p:cNvSpPr/>
          <p:nvPr/>
        </p:nvSpPr>
        <p:spPr>
          <a:xfrm>
            <a:off x="5935544" y="4643224"/>
            <a:ext cx="146304" cy="1463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DDA1C00-9E51-2E58-F350-B32334950B2D}"/>
              </a:ext>
            </a:extLst>
          </p:cNvPr>
          <p:cNvSpPr/>
          <p:nvPr/>
        </p:nvSpPr>
        <p:spPr>
          <a:xfrm>
            <a:off x="7757779" y="4643224"/>
            <a:ext cx="146304" cy="1463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7BA9F8F-B734-240E-4B1A-8A2510E40FD9}"/>
              </a:ext>
            </a:extLst>
          </p:cNvPr>
          <p:cNvSpPr/>
          <p:nvPr/>
        </p:nvSpPr>
        <p:spPr>
          <a:xfrm>
            <a:off x="9426216" y="4655582"/>
            <a:ext cx="146304" cy="1463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0CD13A3-3D42-41E1-0763-54F470056A69}"/>
              </a:ext>
            </a:extLst>
          </p:cNvPr>
          <p:cNvCxnSpPr>
            <a:cxnSpLocks/>
            <a:stCxn id="67" idx="4"/>
            <a:endCxn id="73" idx="0"/>
          </p:cNvCxnSpPr>
          <p:nvPr/>
        </p:nvCxnSpPr>
        <p:spPr>
          <a:xfrm>
            <a:off x="2361109" y="4807962"/>
            <a:ext cx="0" cy="958395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95AE5702-53EA-F550-4810-75C6A3CFB125}"/>
              </a:ext>
            </a:extLst>
          </p:cNvPr>
          <p:cNvSpPr/>
          <p:nvPr/>
        </p:nvSpPr>
        <p:spPr>
          <a:xfrm>
            <a:off x="2287957" y="5766357"/>
            <a:ext cx="146304" cy="14630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FB5F55C-7260-7EF5-7ADC-BCFD24115C41}"/>
              </a:ext>
            </a:extLst>
          </p:cNvPr>
          <p:cNvSpPr/>
          <p:nvPr/>
        </p:nvSpPr>
        <p:spPr>
          <a:xfrm>
            <a:off x="1989733" y="5982726"/>
            <a:ext cx="771143" cy="529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E6BC7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BE6BC7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B4E2204-4B59-EB0D-9EB8-D0E19DDC58B4}"/>
              </a:ext>
            </a:extLst>
          </p:cNvPr>
          <p:cNvCxnSpPr>
            <a:cxnSpLocks/>
            <a:stCxn id="68" idx="4"/>
            <a:endCxn id="76" idx="0"/>
          </p:cNvCxnSpPr>
          <p:nvPr/>
        </p:nvCxnSpPr>
        <p:spPr>
          <a:xfrm>
            <a:off x="4183344" y="4814145"/>
            <a:ext cx="0" cy="1163242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1D81BE56-F4E5-290F-6E80-80479D79E547}"/>
              </a:ext>
            </a:extLst>
          </p:cNvPr>
          <p:cNvSpPr/>
          <p:nvPr/>
        </p:nvSpPr>
        <p:spPr>
          <a:xfrm>
            <a:off x="4110192" y="5977387"/>
            <a:ext cx="146304" cy="14630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E21D868-EBE6-4380-B7F1-CDD7800BCF0F}"/>
              </a:ext>
            </a:extLst>
          </p:cNvPr>
          <p:cNvCxnSpPr>
            <a:cxnSpLocks/>
            <a:stCxn id="69" idx="4"/>
            <a:endCxn id="78" idx="0"/>
          </p:cNvCxnSpPr>
          <p:nvPr/>
        </p:nvCxnSpPr>
        <p:spPr>
          <a:xfrm flipH="1">
            <a:off x="6005579" y="4789528"/>
            <a:ext cx="3117" cy="638381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FF132687-5D3E-7049-A7D8-32D50E2C7A32}"/>
              </a:ext>
            </a:extLst>
          </p:cNvPr>
          <p:cNvSpPr/>
          <p:nvPr/>
        </p:nvSpPr>
        <p:spPr>
          <a:xfrm>
            <a:off x="5932427" y="5427909"/>
            <a:ext cx="146304" cy="14630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661F1C1-D03E-C713-9010-901AA3517B14}"/>
              </a:ext>
            </a:extLst>
          </p:cNvPr>
          <p:cNvCxnSpPr>
            <a:cxnSpLocks/>
            <a:stCxn id="70" idx="4"/>
            <a:endCxn id="80" idx="0"/>
          </p:cNvCxnSpPr>
          <p:nvPr/>
        </p:nvCxnSpPr>
        <p:spPr>
          <a:xfrm>
            <a:off x="7830931" y="4789528"/>
            <a:ext cx="8207" cy="1130038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E7FDD5A0-E5AB-FEC2-5C8B-DDA4300806D1}"/>
              </a:ext>
            </a:extLst>
          </p:cNvPr>
          <p:cNvSpPr/>
          <p:nvPr/>
        </p:nvSpPr>
        <p:spPr>
          <a:xfrm>
            <a:off x="7765986" y="5919566"/>
            <a:ext cx="146304" cy="14630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B4E0B25-9300-7135-9A2E-2AEA568E9608}"/>
              </a:ext>
            </a:extLst>
          </p:cNvPr>
          <p:cNvCxnSpPr>
            <a:cxnSpLocks/>
            <a:stCxn id="71" idx="4"/>
            <a:endCxn id="82" idx="0"/>
          </p:cNvCxnSpPr>
          <p:nvPr/>
        </p:nvCxnSpPr>
        <p:spPr>
          <a:xfrm>
            <a:off x="9499368" y="4801886"/>
            <a:ext cx="0" cy="754077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6A81C610-1B72-84C0-953C-23E17FD61C9D}"/>
              </a:ext>
            </a:extLst>
          </p:cNvPr>
          <p:cNvSpPr/>
          <p:nvPr/>
        </p:nvSpPr>
        <p:spPr>
          <a:xfrm>
            <a:off x="9426216" y="5555963"/>
            <a:ext cx="146304" cy="14630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C05FDC9-6B47-FB74-5024-9460EFB06BDB}"/>
              </a:ext>
            </a:extLst>
          </p:cNvPr>
          <p:cNvSpPr/>
          <p:nvPr/>
        </p:nvSpPr>
        <p:spPr>
          <a:xfrm>
            <a:off x="3797772" y="6148023"/>
            <a:ext cx="771143" cy="529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BE6BC7"/>
                </a:solidFill>
              </a:rPr>
              <a:t>2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BE6BC7"/>
              </a:solidFill>
              <a:effectLst/>
              <a:uLnTx/>
              <a:uFillTx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5311A78-58C7-3212-5A0C-6C689EE6A710}"/>
              </a:ext>
            </a:extLst>
          </p:cNvPr>
          <p:cNvSpPr/>
          <p:nvPr/>
        </p:nvSpPr>
        <p:spPr>
          <a:xfrm>
            <a:off x="5631330" y="5594147"/>
            <a:ext cx="771143" cy="529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E6BC7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BE6BC7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FA300EB-8F8D-52A3-5921-E73B460D386D}"/>
              </a:ext>
            </a:extLst>
          </p:cNvPr>
          <p:cNvSpPr/>
          <p:nvPr/>
        </p:nvSpPr>
        <p:spPr>
          <a:xfrm>
            <a:off x="7453566" y="6062708"/>
            <a:ext cx="771143" cy="529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E6BC7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BE6BC7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9F74077-8CDF-AF85-5F6D-FE2393ACD4DC}"/>
              </a:ext>
            </a:extLst>
          </p:cNvPr>
          <p:cNvSpPr/>
          <p:nvPr/>
        </p:nvSpPr>
        <p:spPr>
          <a:xfrm>
            <a:off x="9113796" y="5742284"/>
            <a:ext cx="771143" cy="529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E6BC7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BE6BC7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67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87F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87F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ACC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ACC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  <p:bldP spid="23" grpId="0" animBg="1"/>
      <p:bldP spid="74" grpId="0"/>
      <p:bldP spid="74" grpId="1"/>
      <p:bldP spid="74" grpId="2"/>
      <p:bldP spid="83" grpId="0"/>
      <p:bldP spid="83" grpId="1"/>
      <p:bldP spid="83" grpId="2"/>
      <p:bldP spid="84" grpId="0"/>
      <p:bldP spid="85" grpId="0"/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F70D2-E85A-4D77-276A-3F8FE5D72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E537B-7288-6C09-2A2C-7537CFBC3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082"/>
            <a:ext cx="10515600" cy="1325563"/>
          </a:xfrm>
        </p:spPr>
        <p:txBody>
          <a:bodyPr/>
          <a:lstStyle/>
          <a:p>
            <a:pPr algn="ctr"/>
            <a:r>
              <a:rPr lang="en-US" sz="4000" dirty="0">
                <a:latin typeface="+mn-lt"/>
              </a:rPr>
              <a:t>AIF ACCESS CALLS FOR INDUSTRIAL 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INNOVATION – </a:t>
            </a:r>
            <a:r>
              <a:rPr lang="en-US" sz="4000" dirty="0">
                <a:solidFill>
                  <a:srgbClr val="9E31C5"/>
                </a:solidFill>
                <a:latin typeface="+mn-lt"/>
              </a:rPr>
              <a:t>AVAILABLE RESOURCES</a:t>
            </a:r>
            <a:endParaRPr lang="en-GB" sz="4000" dirty="0">
              <a:solidFill>
                <a:srgbClr val="9E31C5"/>
              </a:solidFill>
              <a:latin typeface="+mn-l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5491AB-21FA-813A-5B61-84743ACDE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161030"/>
              </p:ext>
            </p:extLst>
          </p:nvPr>
        </p:nvGraphicFramePr>
        <p:xfrm>
          <a:off x="202016" y="1782920"/>
          <a:ext cx="10675091" cy="4494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879">
                  <a:extLst>
                    <a:ext uri="{9D8B030D-6E8A-4147-A177-3AD203B41FA5}">
                      <a16:colId xmlns:a16="http://schemas.microsoft.com/office/drawing/2014/main" val="407768971"/>
                    </a:ext>
                  </a:extLst>
                </a:gridCol>
                <a:gridCol w="2540774">
                  <a:extLst>
                    <a:ext uri="{9D8B030D-6E8A-4147-A177-3AD203B41FA5}">
                      <a16:colId xmlns:a16="http://schemas.microsoft.com/office/drawing/2014/main" val="3089405590"/>
                    </a:ext>
                  </a:extLst>
                </a:gridCol>
                <a:gridCol w="2573079">
                  <a:extLst>
                    <a:ext uri="{9D8B030D-6E8A-4147-A177-3AD203B41FA5}">
                      <a16:colId xmlns:a16="http://schemas.microsoft.com/office/drawing/2014/main" val="2141840030"/>
                    </a:ext>
                  </a:extLst>
                </a:gridCol>
                <a:gridCol w="3317359">
                  <a:extLst>
                    <a:ext uri="{9D8B030D-6E8A-4147-A177-3AD203B41FA5}">
                      <a16:colId xmlns:a16="http://schemas.microsoft.com/office/drawing/2014/main" val="1164888956"/>
                    </a:ext>
                  </a:extLst>
                </a:gridCol>
              </a:tblGrid>
              <a:tr h="64205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SYSTEM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PLAYGROUND ACCESS</a:t>
                      </a:r>
                      <a:endParaRPr lang="en-GB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FAST LANE ACCESS</a:t>
                      </a:r>
                      <a:endParaRPr lang="en-GB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E6BC7"/>
                          </a:solidFill>
                        </a:rPr>
                        <a:t>LARGE SCALE ACCESS</a:t>
                      </a:r>
                      <a:endParaRPr lang="en-GB" dirty="0">
                        <a:solidFill>
                          <a:srgbClr val="BE6BC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570076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Vega GPU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5k GPU hours fixed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040756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MeluXina GPU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5k GPU hours fixed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10k GPU hours min</a:t>
                      </a:r>
                    </a:p>
                    <a:p>
                      <a:pPr lvl="1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50k GPU hours max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1377697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Discoverer GPU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5k GPU hours fixed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9384767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LUMI-G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5k GPU hours fixed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10k GPU hours min</a:t>
                      </a:r>
                    </a:p>
                    <a:p>
                      <a:pPr lvl="1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50k GPU hours max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50k GPU hours min</a:t>
                      </a:r>
                    </a:p>
                    <a:p>
                      <a:pPr lvl="1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2M GPU hours/month max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943104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Leonardo Booster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5k GPU hours fixed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10k GPU hours min</a:t>
                      </a:r>
                    </a:p>
                    <a:p>
                      <a:pPr lvl="1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50k GPU hours max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50k GPU hours min</a:t>
                      </a:r>
                    </a:p>
                    <a:p>
                      <a:pPr lvl="1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1M GPU hours/month max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076771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MareNostrum 5 ACC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5k GPU hours fixed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10k GPU hours min</a:t>
                      </a:r>
                    </a:p>
                    <a:p>
                      <a:pPr lvl="1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50k GPU hours max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50k GPU hours min</a:t>
                      </a:r>
                    </a:p>
                    <a:p>
                      <a:pPr lvl="1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300k GPU hours/month max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495292"/>
                  </a:ext>
                </a:extLst>
              </a:tr>
            </a:tbl>
          </a:graphicData>
        </a:graphic>
      </p:graphicFrame>
      <p:pic>
        <p:nvPicPr>
          <p:cNvPr id="8" name="Graphic 7" descr="Badge Cross with solid fill">
            <a:extLst>
              <a:ext uri="{FF2B5EF4-FFF2-40B4-BE49-F238E27FC236}">
                <a16:creationId xmlns:a16="http://schemas.microsoft.com/office/drawing/2014/main" id="{BC553547-0D75-D1AD-3159-430FF3E36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2134" y="3776359"/>
            <a:ext cx="521155" cy="521155"/>
          </a:xfrm>
          <a:prstGeom prst="rect">
            <a:avLst/>
          </a:prstGeom>
        </p:spPr>
      </p:pic>
      <p:pic>
        <p:nvPicPr>
          <p:cNvPr id="10" name="Graphic 9" descr="Badge Tick1 with solid fill">
            <a:extLst>
              <a:ext uri="{FF2B5EF4-FFF2-40B4-BE49-F238E27FC236}">
                <a16:creationId xmlns:a16="http://schemas.microsoft.com/office/drawing/2014/main" id="{93CA91FA-60C1-D436-E5B4-5CE9CDA6E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87785" y="4399438"/>
            <a:ext cx="521155" cy="521155"/>
          </a:xfrm>
          <a:prstGeom prst="rect">
            <a:avLst/>
          </a:prstGeom>
        </p:spPr>
      </p:pic>
      <p:pic>
        <p:nvPicPr>
          <p:cNvPr id="11" name="Graphic 10" descr="Badge Tick1 with solid fill">
            <a:extLst>
              <a:ext uri="{FF2B5EF4-FFF2-40B4-BE49-F238E27FC236}">
                <a16:creationId xmlns:a16="http://schemas.microsoft.com/office/drawing/2014/main" id="{F2D53501-C8FC-8F5F-9272-9E69EDB863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6811" y="2467677"/>
            <a:ext cx="521155" cy="521155"/>
          </a:xfrm>
          <a:prstGeom prst="rect">
            <a:avLst/>
          </a:prstGeom>
        </p:spPr>
      </p:pic>
      <p:pic>
        <p:nvPicPr>
          <p:cNvPr id="12" name="Graphic 11" descr="Badge Tick1 with solid fill">
            <a:extLst>
              <a:ext uri="{FF2B5EF4-FFF2-40B4-BE49-F238E27FC236}">
                <a16:creationId xmlns:a16="http://schemas.microsoft.com/office/drawing/2014/main" id="{0155ED92-54F7-62BB-F9C3-21D94B1DA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6810" y="3112928"/>
            <a:ext cx="521155" cy="521155"/>
          </a:xfrm>
          <a:prstGeom prst="rect">
            <a:avLst/>
          </a:prstGeom>
        </p:spPr>
      </p:pic>
      <p:pic>
        <p:nvPicPr>
          <p:cNvPr id="13" name="Graphic 12" descr="Badge Tick1 with solid fill">
            <a:extLst>
              <a:ext uri="{FF2B5EF4-FFF2-40B4-BE49-F238E27FC236}">
                <a16:creationId xmlns:a16="http://schemas.microsoft.com/office/drawing/2014/main" id="{C14A4EE2-216E-9BE6-9546-3ECFD8B83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6809" y="3756848"/>
            <a:ext cx="521155" cy="521155"/>
          </a:xfrm>
          <a:prstGeom prst="rect">
            <a:avLst/>
          </a:prstGeom>
        </p:spPr>
      </p:pic>
      <p:pic>
        <p:nvPicPr>
          <p:cNvPr id="14" name="Graphic 13" descr="Badge Tick1 with solid fill">
            <a:extLst>
              <a:ext uri="{FF2B5EF4-FFF2-40B4-BE49-F238E27FC236}">
                <a16:creationId xmlns:a16="http://schemas.microsoft.com/office/drawing/2014/main" id="{152C6A65-DD55-004B-C732-AE02F1D7C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6808" y="4399437"/>
            <a:ext cx="521155" cy="521155"/>
          </a:xfrm>
          <a:prstGeom prst="rect">
            <a:avLst/>
          </a:prstGeom>
        </p:spPr>
      </p:pic>
      <p:pic>
        <p:nvPicPr>
          <p:cNvPr id="15" name="Graphic 14" descr="Badge Tick1 with solid fill">
            <a:extLst>
              <a:ext uri="{FF2B5EF4-FFF2-40B4-BE49-F238E27FC236}">
                <a16:creationId xmlns:a16="http://schemas.microsoft.com/office/drawing/2014/main" id="{54C0E47B-34B7-9AEC-FB06-B2F7AF207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6807" y="5034765"/>
            <a:ext cx="521155" cy="521155"/>
          </a:xfrm>
          <a:prstGeom prst="rect">
            <a:avLst/>
          </a:prstGeom>
        </p:spPr>
      </p:pic>
      <p:pic>
        <p:nvPicPr>
          <p:cNvPr id="16" name="Graphic 15" descr="Badge Tick1 with solid fill">
            <a:extLst>
              <a:ext uri="{FF2B5EF4-FFF2-40B4-BE49-F238E27FC236}">
                <a16:creationId xmlns:a16="http://schemas.microsoft.com/office/drawing/2014/main" id="{6D119A26-1507-5696-D576-5F9228130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6807" y="5653227"/>
            <a:ext cx="521155" cy="521155"/>
          </a:xfrm>
          <a:prstGeom prst="rect">
            <a:avLst/>
          </a:prstGeom>
        </p:spPr>
      </p:pic>
      <p:pic>
        <p:nvPicPr>
          <p:cNvPr id="17" name="Graphic 16" descr="Badge Tick1 with solid fill">
            <a:extLst>
              <a:ext uri="{FF2B5EF4-FFF2-40B4-BE49-F238E27FC236}">
                <a16:creationId xmlns:a16="http://schemas.microsoft.com/office/drawing/2014/main" id="{F86F645A-2763-3F81-78E0-FDB98A1D81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8651" y="3116461"/>
            <a:ext cx="521155" cy="521155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id="{95CBE3B4-5AF2-E414-C49C-E3F3425BA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8650" y="4402971"/>
            <a:ext cx="521155" cy="521155"/>
          </a:xfrm>
          <a:prstGeom prst="rect">
            <a:avLst/>
          </a:prstGeom>
        </p:spPr>
      </p:pic>
      <p:pic>
        <p:nvPicPr>
          <p:cNvPr id="19" name="Graphic 18" descr="Badge Tick1 with solid fill">
            <a:extLst>
              <a:ext uri="{FF2B5EF4-FFF2-40B4-BE49-F238E27FC236}">
                <a16:creationId xmlns:a16="http://schemas.microsoft.com/office/drawing/2014/main" id="{1401F4D8-9A30-1B47-20EC-7A3AB16EB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8650" y="5038298"/>
            <a:ext cx="521155" cy="521155"/>
          </a:xfrm>
          <a:prstGeom prst="rect">
            <a:avLst/>
          </a:prstGeom>
        </p:spPr>
      </p:pic>
      <p:pic>
        <p:nvPicPr>
          <p:cNvPr id="20" name="Graphic 19" descr="Badge Tick1 with solid fill">
            <a:extLst>
              <a:ext uri="{FF2B5EF4-FFF2-40B4-BE49-F238E27FC236}">
                <a16:creationId xmlns:a16="http://schemas.microsoft.com/office/drawing/2014/main" id="{A3D15608-118F-500C-E508-BFFBF82AA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2175" y="5653227"/>
            <a:ext cx="521155" cy="521155"/>
          </a:xfrm>
          <a:prstGeom prst="rect">
            <a:avLst/>
          </a:prstGeom>
        </p:spPr>
      </p:pic>
      <p:pic>
        <p:nvPicPr>
          <p:cNvPr id="21" name="Graphic 20" descr="Badge Cross with solid fill">
            <a:extLst>
              <a:ext uri="{FF2B5EF4-FFF2-40B4-BE49-F238E27FC236}">
                <a16:creationId xmlns:a16="http://schemas.microsoft.com/office/drawing/2014/main" id="{DB1EA2B4-4A2D-D354-74BA-6D23A4236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74" y="2471210"/>
            <a:ext cx="521155" cy="521155"/>
          </a:xfrm>
          <a:prstGeom prst="rect">
            <a:avLst/>
          </a:prstGeom>
        </p:spPr>
      </p:pic>
      <p:pic>
        <p:nvPicPr>
          <p:cNvPr id="22" name="Graphic 21" descr="Badge Cross with solid fill">
            <a:extLst>
              <a:ext uri="{FF2B5EF4-FFF2-40B4-BE49-F238E27FC236}">
                <a16:creationId xmlns:a16="http://schemas.microsoft.com/office/drawing/2014/main" id="{4CB8365B-3F28-4FD1-1D2A-EA85922E2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9282" y="3751788"/>
            <a:ext cx="521155" cy="521155"/>
          </a:xfrm>
          <a:prstGeom prst="rect">
            <a:avLst/>
          </a:prstGeom>
        </p:spPr>
      </p:pic>
      <p:pic>
        <p:nvPicPr>
          <p:cNvPr id="23" name="Graphic 22" descr="Badge Cross with solid fill">
            <a:extLst>
              <a:ext uri="{FF2B5EF4-FFF2-40B4-BE49-F238E27FC236}">
                <a16:creationId xmlns:a16="http://schemas.microsoft.com/office/drawing/2014/main" id="{F70E478C-3E0E-CD6D-8B7A-14808B019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7785" y="2467677"/>
            <a:ext cx="521155" cy="521155"/>
          </a:xfrm>
          <a:prstGeom prst="rect">
            <a:avLst/>
          </a:prstGeom>
        </p:spPr>
      </p:pic>
      <p:pic>
        <p:nvPicPr>
          <p:cNvPr id="24" name="Graphic 23" descr="Badge Cross with solid fill">
            <a:extLst>
              <a:ext uri="{FF2B5EF4-FFF2-40B4-BE49-F238E27FC236}">
                <a16:creationId xmlns:a16="http://schemas.microsoft.com/office/drawing/2014/main" id="{19EDFD30-BC04-81EB-A699-A1DB6CFF2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7785" y="3112928"/>
            <a:ext cx="521155" cy="521155"/>
          </a:xfrm>
          <a:prstGeom prst="rect">
            <a:avLst/>
          </a:prstGeom>
        </p:spPr>
      </p:pic>
      <p:pic>
        <p:nvPicPr>
          <p:cNvPr id="25" name="Graphic 24" descr="Badge Tick1 with solid fill">
            <a:extLst>
              <a:ext uri="{FF2B5EF4-FFF2-40B4-BE49-F238E27FC236}">
                <a16:creationId xmlns:a16="http://schemas.microsoft.com/office/drawing/2014/main" id="{93E3F57B-A903-B28A-C2BE-CE8946BA6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71755" y="5029144"/>
            <a:ext cx="521155" cy="521155"/>
          </a:xfrm>
          <a:prstGeom prst="rect">
            <a:avLst/>
          </a:prstGeom>
        </p:spPr>
      </p:pic>
      <p:pic>
        <p:nvPicPr>
          <p:cNvPr id="26" name="Graphic 25" descr="Badge Tick1 with solid fill">
            <a:extLst>
              <a:ext uri="{FF2B5EF4-FFF2-40B4-BE49-F238E27FC236}">
                <a16:creationId xmlns:a16="http://schemas.microsoft.com/office/drawing/2014/main" id="{CA767E6B-1C4D-7960-B7C9-341452371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73677" y="5658850"/>
            <a:ext cx="521155" cy="52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80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E4F53-F2E3-5450-DA2F-19A5A407D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A3E32-7468-990A-D927-D1E1F7A5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49" y="145097"/>
            <a:ext cx="8220075" cy="700124"/>
          </a:xfrm>
        </p:spPr>
        <p:txBody>
          <a:bodyPr/>
          <a:lstStyle/>
          <a:p>
            <a:pPr algn="ctr"/>
            <a:r>
              <a:rPr lang="en-US" sz="4000" dirty="0">
                <a:latin typeface="+mn-lt"/>
              </a:rPr>
              <a:t>AIF ACCESS CALLS FOR INDUSTRIAL INNOVATION - </a:t>
            </a:r>
            <a:r>
              <a:rPr lang="en-US" sz="4000" dirty="0">
                <a:solidFill>
                  <a:srgbClr val="9E31C5"/>
                </a:solidFill>
                <a:latin typeface="+mn-lt"/>
              </a:rPr>
              <a:t>CUT-OFF DATES</a:t>
            </a:r>
            <a:endParaRPr lang="en-GB" sz="4000" dirty="0">
              <a:solidFill>
                <a:srgbClr val="9E31C5"/>
              </a:solidFill>
              <a:latin typeface="+mn-lt"/>
            </a:endParaRPr>
          </a:p>
        </p:txBody>
      </p:sp>
      <p:pic>
        <p:nvPicPr>
          <p:cNvPr id="5" name="Graphic 4" descr="Clapper board with solid fill">
            <a:extLst>
              <a:ext uri="{FF2B5EF4-FFF2-40B4-BE49-F238E27FC236}">
                <a16:creationId xmlns:a16="http://schemas.microsoft.com/office/drawing/2014/main" id="{40EE5EBA-A642-498F-B353-64AC86495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8187" y="145097"/>
            <a:ext cx="1015421" cy="1015421"/>
          </a:xfrm>
          <a:prstGeom prst="rect">
            <a:avLst/>
          </a:prstGeom>
        </p:spPr>
      </p:pic>
      <p:sp>
        <p:nvSpPr>
          <p:cNvPr id="8" name="Content Placeholder 53">
            <a:extLst>
              <a:ext uri="{FF2B5EF4-FFF2-40B4-BE49-F238E27FC236}">
                <a16:creationId xmlns:a16="http://schemas.microsoft.com/office/drawing/2014/main" id="{4784CCA1-DE06-2FED-37C1-6A707E519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813" y="1954176"/>
            <a:ext cx="5735209" cy="405860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BE6BC7"/>
                </a:solidFill>
                <a:cs typeface="Arial" panose="020B0604020202020204" pitchFamily="34" charset="0"/>
              </a:rPr>
              <a:t>LARGE SCALE ACCESS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>
                <a:cs typeface="Arial" panose="020B0604020202020204" pitchFamily="34" charset="0"/>
              </a:rPr>
              <a:t>Continuously open with 2 cut-off dates per month:</a:t>
            </a:r>
          </a:p>
          <a:p>
            <a:pPr marL="0" indent="0">
              <a:spcBef>
                <a:spcPts val="600"/>
              </a:spcBef>
              <a:buNone/>
            </a:pPr>
            <a:endParaRPr lang="en-US" sz="1600" b="1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30 April 2025 (awarded/closed)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cs typeface="Arial" panose="020B0604020202020204" pitchFamily="34" charset="0"/>
              </a:rPr>
              <a:t>15 May 2025 (evaluation period)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cs typeface="Arial" panose="020B0604020202020204" pitchFamily="34" charset="0"/>
              </a:rPr>
              <a:t>30 May 2025 (submission period)</a:t>
            </a:r>
            <a:endParaRPr lang="en-US" sz="1600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cs typeface="Arial" panose="020B0604020202020204" pitchFamily="34" charset="0"/>
              </a:rPr>
              <a:t>16 June 2025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cs typeface="Arial" panose="020B0604020202020204" pitchFamily="34" charset="0"/>
              </a:rPr>
              <a:t>30 June 2025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cs typeface="Arial" panose="020B0604020202020204" pitchFamily="34" charset="0"/>
              </a:rPr>
              <a:t>15 July 2025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cs typeface="Arial" panose="020B0604020202020204" pitchFamily="34" charset="0"/>
              </a:rPr>
              <a:t>31 July 2025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cs typeface="Arial" panose="020B0604020202020204" pitchFamily="34" charset="0"/>
              </a:rPr>
              <a:t>14 August 2025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cs typeface="Arial" panose="020B0604020202020204" pitchFamily="34" charset="0"/>
              </a:rPr>
              <a:t>01 September 2025</a:t>
            </a:r>
          </a:p>
        </p:txBody>
      </p:sp>
      <p:sp>
        <p:nvSpPr>
          <p:cNvPr id="9" name="Content Placeholder 53">
            <a:extLst>
              <a:ext uri="{FF2B5EF4-FFF2-40B4-BE49-F238E27FC236}">
                <a16:creationId xmlns:a16="http://schemas.microsoft.com/office/drawing/2014/main" id="{C4CA30E6-5354-833C-286E-5C8D1084C7EE}"/>
              </a:ext>
            </a:extLst>
          </p:cNvPr>
          <p:cNvSpPr txBox="1">
            <a:spLocks/>
          </p:cNvSpPr>
          <p:nvPr/>
        </p:nvSpPr>
        <p:spPr>
          <a:xfrm>
            <a:off x="548631" y="3535326"/>
            <a:ext cx="4284909" cy="1482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FAST LANE ACCESS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Continuously open from 9 April 2025 with no cut-off dates </a:t>
            </a:r>
          </a:p>
        </p:txBody>
      </p:sp>
      <p:sp>
        <p:nvSpPr>
          <p:cNvPr id="10" name="Content Placeholder 53">
            <a:extLst>
              <a:ext uri="{FF2B5EF4-FFF2-40B4-BE49-F238E27FC236}">
                <a16:creationId xmlns:a16="http://schemas.microsoft.com/office/drawing/2014/main" id="{94D7D4B3-6180-9407-3B93-62D267B276A0}"/>
              </a:ext>
            </a:extLst>
          </p:cNvPr>
          <p:cNvSpPr txBox="1">
            <a:spLocks/>
          </p:cNvSpPr>
          <p:nvPr/>
        </p:nvSpPr>
        <p:spPr>
          <a:xfrm>
            <a:off x="548631" y="1948461"/>
            <a:ext cx="4093524" cy="1482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5"/>
                </a:solidFill>
                <a:cs typeface="Arial" panose="020B0604020202020204" pitchFamily="34" charset="0"/>
              </a:rPr>
              <a:t>PLAYGROUND ACCESS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Continuously open from 9 April 2025 with no cut-off dates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531BE6-193B-024B-C8A9-7169E1B723C8}"/>
              </a:ext>
            </a:extLst>
          </p:cNvPr>
          <p:cNvSpPr txBox="1"/>
          <p:nvPr/>
        </p:nvSpPr>
        <p:spPr>
          <a:xfrm>
            <a:off x="8845402" y="2857825"/>
            <a:ext cx="2627845" cy="260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15 September 2025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30 September 2025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15 October 2025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31 October 2025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14 November 2025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01 December 2025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15 December 2025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05 January 2025</a:t>
            </a:r>
          </a:p>
        </p:txBody>
      </p:sp>
    </p:spTree>
    <p:extLst>
      <p:ext uri="{BB962C8B-B14F-4D97-AF65-F5344CB8AC3E}">
        <p14:creationId xmlns:p14="http://schemas.microsoft.com/office/powerpoint/2010/main" val="3014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06F41-66EF-8016-32BA-03F7829C7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191F1A4A-38A9-AB13-77BF-B99E7EEB49C1}"/>
              </a:ext>
            </a:extLst>
          </p:cNvPr>
          <p:cNvSpPr txBox="1">
            <a:spLocks/>
          </p:cNvSpPr>
          <p:nvPr/>
        </p:nvSpPr>
        <p:spPr>
          <a:xfrm>
            <a:off x="2131054" y="168744"/>
            <a:ext cx="7929891" cy="65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9E31C5"/>
                </a:solidFill>
                <a:latin typeface="+mn-lt"/>
              </a:rPr>
              <a:t>GUIDELINES &amp; ADVICE</a:t>
            </a:r>
            <a:endParaRPr lang="en-GB" sz="4000" b="1" dirty="0">
              <a:solidFill>
                <a:srgbClr val="9E31C5"/>
              </a:solidFill>
              <a:latin typeface="+mn-lt"/>
            </a:endParaRPr>
          </a:p>
        </p:txBody>
      </p:sp>
      <p:pic>
        <p:nvPicPr>
          <p:cNvPr id="31" name="Graphic 30" descr="Comment Like with solid fill">
            <a:extLst>
              <a:ext uri="{FF2B5EF4-FFF2-40B4-BE49-F238E27FC236}">
                <a16:creationId xmlns:a16="http://schemas.microsoft.com/office/drawing/2014/main" id="{6BC10A9F-4B3A-8C90-D00D-B89391C68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1291" y="3443028"/>
            <a:ext cx="696103" cy="696103"/>
          </a:xfrm>
          <a:prstGeom prst="rect">
            <a:avLst/>
          </a:prstGeom>
        </p:spPr>
      </p:pic>
      <p:pic>
        <p:nvPicPr>
          <p:cNvPr id="33" name="Graphic 32" descr="Chat with solid fill">
            <a:extLst>
              <a:ext uri="{FF2B5EF4-FFF2-40B4-BE49-F238E27FC236}">
                <a16:creationId xmlns:a16="http://schemas.microsoft.com/office/drawing/2014/main" id="{B7792FD3-8046-9CB3-43FC-4565A8916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1291" y="4487821"/>
            <a:ext cx="696103" cy="696103"/>
          </a:xfrm>
          <a:prstGeom prst="rect">
            <a:avLst/>
          </a:prstGeom>
        </p:spPr>
      </p:pic>
      <p:pic>
        <p:nvPicPr>
          <p:cNvPr id="35" name="Graphic 34" descr="Gantt Chart with solid fill">
            <a:extLst>
              <a:ext uri="{FF2B5EF4-FFF2-40B4-BE49-F238E27FC236}">
                <a16:creationId xmlns:a16="http://schemas.microsoft.com/office/drawing/2014/main" id="{58E7D9C7-8DE5-D7FC-3D01-BB5D2D2CE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45833" y="2372298"/>
            <a:ext cx="696103" cy="696103"/>
          </a:xfrm>
          <a:prstGeom prst="rect">
            <a:avLst/>
          </a:prstGeom>
        </p:spPr>
      </p:pic>
      <p:pic>
        <p:nvPicPr>
          <p:cNvPr id="37" name="Graphic 36" descr="Users with solid fill">
            <a:extLst>
              <a:ext uri="{FF2B5EF4-FFF2-40B4-BE49-F238E27FC236}">
                <a16:creationId xmlns:a16="http://schemas.microsoft.com/office/drawing/2014/main" id="{0E9209E2-5EBD-75BB-774F-446F6A8B0E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5500" y="5544900"/>
            <a:ext cx="696103" cy="696103"/>
          </a:xfrm>
          <a:prstGeom prst="rect">
            <a:avLst/>
          </a:prstGeom>
        </p:spPr>
      </p:pic>
      <p:pic>
        <p:nvPicPr>
          <p:cNvPr id="39" name="Graphic 38" descr="Bank check with solid fill">
            <a:extLst>
              <a:ext uri="{FF2B5EF4-FFF2-40B4-BE49-F238E27FC236}">
                <a16:creationId xmlns:a16="http://schemas.microsoft.com/office/drawing/2014/main" id="{9D9901AA-4C90-8CCF-D46C-C2D5F0EEA9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5502" y="3398823"/>
            <a:ext cx="696103" cy="696103"/>
          </a:xfrm>
          <a:prstGeom prst="rect">
            <a:avLst/>
          </a:prstGeom>
        </p:spPr>
      </p:pic>
      <p:pic>
        <p:nvPicPr>
          <p:cNvPr id="41" name="Graphic 40" descr="Clipboard with solid fill">
            <a:extLst>
              <a:ext uri="{FF2B5EF4-FFF2-40B4-BE49-F238E27FC236}">
                <a16:creationId xmlns:a16="http://schemas.microsoft.com/office/drawing/2014/main" id="{CAA36D18-B733-38EE-8187-5C0FC74468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5501" y="4406845"/>
            <a:ext cx="696103" cy="696103"/>
          </a:xfrm>
          <a:prstGeom prst="rect">
            <a:avLst/>
          </a:prstGeom>
        </p:spPr>
      </p:pic>
      <p:pic>
        <p:nvPicPr>
          <p:cNvPr id="43" name="Graphic 42" descr="Checkbox Checked with solid fill">
            <a:extLst>
              <a:ext uri="{FF2B5EF4-FFF2-40B4-BE49-F238E27FC236}">
                <a16:creationId xmlns:a16="http://schemas.microsoft.com/office/drawing/2014/main" id="{8CA3BC83-DE17-E492-6650-6F92F06398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5503" y="2368935"/>
            <a:ext cx="696103" cy="696103"/>
          </a:xfrm>
          <a:prstGeom prst="rect">
            <a:avLst/>
          </a:prstGeom>
        </p:spPr>
      </p:pic>
      <p:pic>
        <p:nvPicPr>
          <p:cNvPr id="46" name="Graphic 45" descr="Statistics with solid fill">
            <a:extLst>
              <a:ext uri="{FF2B5EF4-FFF2-40B4-BE49-F238E27FC236}">
                <a16:creationId xmlns:a16="http://schemas.microsoft.com/office/drawing/2014/main" id="{21FAA73E-857F-6A25-4CD3-FC2146A086B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241291" y="1461124"/>
            <a:ext cx="696103" cy="696103"/>
          </a:xfrm>
          <a:prstGeom prst="rect">
            <a:avLst/>
          </a:prstGeom>
        </p:spPr>
      </p:pic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0300A3F4-E59B-DCA1-BCAD-4C0083BE5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233668"/>
              </p:ext>
            </p:extLst>
          </p:nvPr>
        </p:nvGraphicFramePr>
        <p:xfrm>
          <a:off x="295939" y="1287220"/>
          <a:ext cx="11600120" cy="5124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461">
                  <a:extLst>
                    <a:ext uri="{9D8B030D-6E8A-4147-A177-3AD203B41FA5}">
                      <a16:colId xmlns:a16="http://schemas.microsoft.com/office/drawing/2014/main" val="1933265724"/>
                    </a:ext>
                  </a:extLst>
                </a:gridCol>
                <a:gridCol w="4800599">
                  <a:extLst>
                    <a:ext uri="{9D8B030D-6E8A-4147-A177-3AD203B41FA5}">
                      <a16:colId xmlns:a16="http://schemas.microsoft.com/office/drawing/2014/main" val="1289970665"/>
                    </a:ext>
                  </a:extLst>
                </a:gridCol>
                <a:gridCol w="1047308">
                  <a:extLst>
                    <a:ext uri="{9D8B030D-6E8A-4147-A177-3AD203B41FA5}">
                      <a16:colId xmlns:a16="http://schemas.microsoft.com/office/drawing/2014/main" val="289824289"/>
                    </a:ext>
                  </a:extLst>
                </a:gridCol>
                <a:gridCol w="4752752">
                  <a:extLst>
                    <a:ext uri="{9D8B030D-6E8A-4147-A177-3AD203B41FA5}">
                      <a16:colId xmlns:a16="http://schemas.microsoft.com/office/drawing/2014/main" val="2932212076"/>
                    </a:ext>
                  </a:extLst>
                </a:gridCol>
              </a:tblGrid>
              <a:tr h="983862"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Pay attention to the JU website for regular updates 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To ensure that the codes can run on the system, applicants are advised to test their codes on the system via Playground Access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049225"/>
                  </a:ext>
                </a:extLst>
              </a:tr>
              <a:tr h="983862"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Pay attention to the eligibility criteria – organization country and organization type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Please plan the resources usage carefully and try to have homogenous usage throughout the award period 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353964"/>
                  </a:ext>
                </a:extLst>
              </a:tr>
              <a:tr h="983862"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Provide a valid VAT number of the organization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Take the provided feedback from the Industrial Innovation Group as well as the technical experts into consideration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154223"/>
                  </a:ext>
                </a:extLst>
              </a:tr>
              <a:tr h="983862"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Fill-in the application form with all relevant details, so that the technical experts and evaluators can be convinced about the need for resources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Communicate any issues or concerns in a timely manner to the AI Factories and the JU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793230"/>
                  </a:ext>
                </a:extLst>
              </a:tr>
              <a:tr h="983862"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Team members listed will have access to the machine so try to limit this to a considerable number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1047879"/>
                  </a:ext>
                </a:extLst>
              </a:tr>
            </a:tbl>
          </a:graphicData>
        </a:graphic>
      </p:graphicFrame>
      <p:pic>
        <p:nvPicPr>
          <p:cNvPr id="48" name="Graphic 47" descr="Internet with solid fill">
            <a:extLst>
              <a:ext uri="{FF2B5EF4-FFF2-40B4-BE49-F238E27FC236}">
                <a16:creationId xmlns:a16="http://schemas.microsoft.com/office/drawing/2014/main" id="{348B89B6-B27B-EC04-7C84-15A6F6139E6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8605" y="1460982"/>
            <a:ext cx="696103" cy="69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061C76"/>
      </a:dk2>
      <a:lt2>
        <a:srgbClr val="FFFFFF"/>
      </a:lt2>
      <a:accent1>
        <a:srgbClr val="061C76"/>
      </a:accent1>
      <a:accent2>
        <a:srgbClr val="1A3EAA"/>
      </a:accent2>
      <a:accent3>
        <a:srgbClr val="FFC000"/>
      </a:accent3>
      <a:accent4>
        <a:srgbClr val="9BBB5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D45769B505C47B741277D5A7E1AA2" ma:contentTypeVersion="21" ma:contentTypeDescription="Create a new document." ma:contentTypeScope="" ma:versionID="2d90d388cac602ef767b01f3e2fb3ce7">
  <xsd:schema xmlns:xsd="http://www.w3.org/2001/XMLSchema" xmlns:xs="http://www.w3.org/2001/XMLSchema" xmlns:p="http://schemas.microsoft.com/office/2006/metadata/properties" xmlns:ns1="http://schemas.microsoft.com/sharepoint/v3" xmlns:ns2="17615853-7f91-438f-9534-afd54aeb325b" xmlns:ns3="4f61047b-3b18-41b7-9c13-88e2fbe1b5d2" targetNamespace="http://schemas.microsoft.com/office/2006/metadata/properties" ma:root="true" ma:fieldsID="568a6ae81556c89371b695ff50b0fb7b" ns1:_="" ns2:_="" ns3:_="">
    <xsd:import namespace="http://schemas.microsoft.com/sharepoint/v3"/>
    <xsd:import namespace="17615853-7f91-438f-9534-afd54aeb325b"/>
    <xsd:import namespace="4f61047b-3b18-41b7-9c13-88e2fbe1b5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15853-7f91-438f-9534-afd54aeb32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0b6b536-68da-4869-80cf-67b04ace3c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1047b-3b18-41b7-9c13-88e2fbe1b5d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b4d8597-6f18-48fb-88c2-3eefa884dd06}" ma:internalName="TaxCatchAll" ma:showField="CatchAllData" ma:web="4f61047b-3b18-41b7-9c13-88e2fbe1b5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61047b-3b18-41b7-9c13-88e2fbe1b5d2" xsi:nil="true"/>
    <lcf76f155ced4ddcb4097134ff3c332f xmlns="17615853-7f91-438f-9534-afd54aeb325b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D071968-019C-4AF2-BB4E-F64809DFA4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281C46-92DA-4DC7-9901-67A198D1A122}"/>
</file>

<file path=customXml/itemProps3.xml><?xml version="1.0" encoding="utf-8"?>
<ds:datastoreItem xmlns:ds="http://schemas.openxmlformats.org/officeDocument/2006/customXml" ds:itemID="{36B86385-9EEA-409E-B9E5-BAB78E14E40F}">
  <ds:schemaRefs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4f61047b-3b18-41b7-9c13-88e2fbe1b5d2"/>
    <ds:schemaRef ds:uri="17615853-7f91-438f-9534-afd54aeb325b"/>
    <ds:schemaRef ds:uri="http://schemas.microsoft.com/sharepoint/v3"/>
    <ds:schemaRef ds:uri="3fc9b62a-bc61-4aac-89fe-00e1e567028b"/>
    <ds:schemaRef ds:uri="f314ccf6-9aa5-48cd-9363-a26f7589978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JU theme</Template>
  <TotalTime>0</TotalTime>
  <Words>769</Words>
  <Application>Microsoft Office PowerPoint</Application>
  <PresentationFormat>Widescreen</PresentationFormat>
  <Paragraphs>212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Century Gothic</vt:lpstr>
      <vt:lpstr>PF Square Sans Pro</vt:lpstr>
      <vt:lpstr>Wingdings</vt:lpstr>
      <vt:lpstr>Office Theme</vt:lpstr>
      <vt:lpstr>Office Theme</vt:lpstr>
      <vt:lpstr>THE EUROPEAN HIGH PERFORMANCE COMPUTING ​ JOINT UNDERTAKING </vt:lpstr>
      <vt:lpstr>OVERVIEW</vt:lpstr>
      <vt:lpstr>PowerPoint Presentation</vt:lpstr>
      <vt:lpstr>AIF ACCESS CALLS FOR INDUSTRIAL INNOVATION - ELIGIBILITY</vt:lpstr>
      <vt:lpstr>AIF ACCESS MODES FOR INDUSTRIAL  INNOVATION</vt:lpstr>
      <vt:lpstr>AIF ACCESS CALLS FOR INDUSTRIAL  INNOVATION - PEER-REVIEW PROCESS</vt:lpstr>
      <vt:lpstr>AIF ACCESS CALLS FOR INDUSTRIAL  INNOVATION – AVAILABLE RESOURCES</vt:lpstr>
      <vt:lpstr>AIF ACCESS CALLS FOR INDUSTRIAL INNOVATION - CUT-OFF DATES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EUROPEAN HIGH-PERFORMANCE COMPUTING (EUROHPC) JOINT UNDERTAKING   ANDERS DAM JENSEN</dc:title>
  <dc:creator>LEBEAUX Elise</dc:creator>
  <cp:lastModifiedBy>MESTROVIC Klara</cp:lastModifiedBy>
  <cp:revision>80</cp:revision>
  <dcterms:created xsi:type="dcterms:W3CDTF">2022-03-16T15:41:54Z</dcterms:created>
  <dcterms:modified xsi:type="dcterms:W3CDTF">2025-05-18T13:57:27Z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0x01010011BD45769B505C47B741277D5A7E1AA2</vt:lpwstr>
  </property>
  <property fmtid="{D5CDD505-2E9C-101B-9397-08002B2CF9AE}" pid="3" name="MediaServiceImageTags">
    <vt:lpwstr/>
  </property>
</Properties>
</file>